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6" r:id="rId3"/>
    <p:sldId id="266" r:id="rId4"/>
    <p:sldId id="261" r:id="rId5"/>
    <p:sldId id="273" r:id="rId6"/>
    <p:sldId id="296" r:id="rId7"/>
    <p:sldId id="279" r:id="rId8"/>
    <p:sldId id="280" r:id="rId9"/>
    <p:sldId id="263" r:id="rId10"/>
    <p:sldId id="287" r:id="rId11"/>
    <p:sldId id="291" r:id="rId12"/>
    <p:sldId id="292" r:id="rId13"/>
    <p:sldId id="293" r:id="rId14"/>
    <p:sldId id="294" r:id="rId15"/>
    <p:sldId id="295" r:id="rId16"/>
    <p:sldId id="304" r:id="rId17"/>
    <p:sldId id="303" r:id="rId18"/>
    <p:sldId id="297" r:id="rId19"/>
    <p:sldId id="302" r:id="rId20"/>
    <p:sldId id="298" r:id="rId21"/>
    <p:sldId id="299" r:id="rId22"/>
    <p:sldId id="305" r:id="rId23"/>
    <p:sldId id="306" r:id="rId24"/>
    <p:sldId id="286" r:id="rId25"/>
  </p:sldIdLst>
  <p:sldSz cx="9144000" cy="6858000" type="screen4x3"/>
  <p:notesSz cx="99314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88456"/>
    <a:srgbClr val="FF9900"/>
    <a:srgbClr val="000099"/>
    <a:srgbClr val="000066"/>
    <a:srgbClr val="00339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81129" autoAdjust="0"/>
  </p:normalViewPr>
  <p:slideViewPr>
    <p:cSldViewPr>
      <p:cViewPr varScale="1">
        <p:scale>
          <a:sx n="42" d="100"/>
          <a:sy n="42" d="100"/>
        </p:scale>
        <p:origin x="-726" y="-90"/>
      </p:cViewPr>
      <p:guideLst>
        <p:guide orient="horz" pos="4153"/>
        <p:guide pos="72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90"/>
      </p:cViewPr>
      <p:guideLst>
        <p:guide orient="horz" pos="2139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FE977-A2DC-4D98-A9C3-3598D99B14ED}" type="doc">
      <dgm:prSet loTypeId="urn:microsoft.com/office/officeart/2005/8/layout/hProcess4" loCatId="process" qsTypeId="urn:microsoft.com/office/officeart/2005/8/quickstyle/simple1#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CA21A6-AFE4-4F8F-A35D-5D7207014EE0}">
      <dgm:prSet phldrT="[Text]" custT="1"/>
      <dgm:spPr/>
      <dgm:t>
        <a:bodyPr/>
        <a:lstStyle/>
        <a:p>
          <a:r>
            <a:rPr lang="en-US" sz="1100" b="1"/>
            <a:t>Data Collection</a:t>
          </a:r>
        </a:p>
      </dgm:t>
    </dgm:pt>
    <dgm:pt modelId="{A214A02B-64F4-4152-9EFB-0A76F5923600}" type="parTrans" cxnId="{FF16B872-16C1-4F1C-9994-AE6B8F257F1E}">
      <dgm:prSet/>
      <dgm:spPr/>
      <dgm:t>
        <a:bodyPr/>
        <a:lstStyle/>
        <a:p>
          <a:endParaRPr lang="en-US" sz="1000"/>
        </a:p>
      </dgm:t>
    </dgm:pt>
    <dgm:pt modelId="{715E4420-ECA1-4A66-923C-4BC2B176F229}" type="sibTrans" cxnId="{FF16B872-16C1-4F1C-9994-AE6B8F257F1E}">
      <dgm:prSet/>
      <dgm:spPr/>
      <dgm:t>
        <a:bodyPr/>
        <a:lstStyle/>
        <a:p>
          <a:endParaRPr lang="en-US" sz="1000"/>
        </a:p>
      </dgm:t>
    </dgm:pt>
    <dgm:pt modelId="{EA327CA5-02D7-4CB9-A1FA-2A42EF280833}">
      <dgm:prSet phldrT="[Text]" custT="1"/>
      <dgm:spPr/>
      <dgm:t>
        <a:bodyPr/>
        <a:lstStyle/>
        <a:p>
          <a:r>
            <a:rPr lang="en-US" sz="1200" dirty="0"/>
            <a:t>Paper</a:t>
          </a:r>
        </a:p>
      </dgm:t>
    </dgm:pt>
    <dgm:pt modelId="{B9310107-BFC8-4720-B84B-A717F3F05051}" type="parTrans" cxnId="{684E8E9D-A4DD-449A-8F9E-3CB6CA4921E3}">
      <dgm:prSet/>
      <dgm:spPr/>
      <dgm:t>
        <a:bodyPr/>
        <a:lstStyle/>
        <a:p>
          <a:endParaRPr lang="en-US" sz="1000"/>
        </a:p>
      </dgm:t>
    </dgm:pt>
    <dgm:pt modelId="{8547F1A5-75D2-4098-B49D-CF5413BB1E27}" type="sibTrans" cxnId="{684E8E9D-A4DD-449A-8F9E-3CB6CA4921E3}">
      <dgm:prSet/>
      <dgm:spPr/>
      <dgm:t>
        <a:bodyPr/>
        <a:lstStyle/>
        <a:p>
          <a:endParaRPr lang="en-US" sz="1000"/>
        </a:p>
      </dgm:t>
    </dgm:pt>
    <dgm:pt modelId="{5B28A540-94CB-4568-8A08-C264D5D806C6}">
      <dgm:prSet phldrT="[Text]" custT="1"/>
      <dgm:spPr/>
      <dgm:t>
        <a:bodyPr/>
        <a:lstStyle/>
        <a:p>
          <a:r>
            <a:rPr lang="en-US" sz="1100" b="1"/>
            <a:t>Central Storage</a:t>
          </a:r>
        </a:p>
      </dgm:t>
    </dgm:pt>
    <dgm:pt modelId="{4A5345B6-A967-49F4-9430-BA41884099D9}" type="parTrans" cxnId="{74C3CE05-1E5B-44D2-8CF6-DA5EB1805A28}">
      <dgm:prSet/>
      <dgm:spPr/>
      <dgm:t>
        <a:bodyPr/>
        <a:lstStyle/>
        <a:p>
          <a:endParaRPr lang="en-US" sz="1000"/>
        </a:p>
      </dgm:t>
    </dgm:pt>
    <dgm:pt modelId="{386731F7-5327-4E99-9F80-23FD292A8FF5}" type="sibTrans" cxnId="{74C3CE05-1E5B-44D2-8CF6-DA5EB1805A28}">
      <dgm:prSet/>
      <dgm:spPr/>
      <dgm:t>
        <a:bodyPr/>
        <a:lstStyle/>
        <a:p>
          <a:endParaRPr lang="en-US" sz="1000"/>
        </a:p>
      </dgm:t>
    </dgm:pt>
    <dgm:pt modelId="{4FCD46B1-C979-4BFF-AC32-10E7D3100DA1}">
      <dgm:prSet phldrT="[Text]" custT="1"/>
      <dgm:spPr/>
      <dgm:t>
        <a:bodyPr/>
        <a:lstStyle/>
        <a:p>
          <a:r>
            <a:rPr lang="en-US" sz="1200" baseline="0" dirty="0"/>
            <a:t>Campus Computer</a:t>
          </a:r>
        </a:p>
      </dgm:t>
    </dgm:pt>
    <dgm:pt modelId="{9448CF51-7F28-4786-B012-CC5F4F5C32F3}" type="parTrans" cxnId="{5B9686BA-3DB3-420B-B103-DF138E62C098}">
      <dgm:prSet/>
      <dgm:spPr/>
      <dgm:t>
        <a:bodyPr/>
        <a:lstStyle/>
        <a:p>
          <a:endParaRPr lang="en-US" sz="1000"/>
        </a:p>
      </dgm:t>
    </dgm:pt>
    <dgm:pt modelId="{78F893C0-A898-4AD2-9112-53B7668C68A2}" type="sibTrans" cxnId="{5B9686BA-3DB3-420B-B103-DF138E62C098}">
      <dgm:prSet/>
      <dgm:spPr/>
      <dgm:t>
        <a:bodyPr/>
        <a:lstStyle/>
        <a:p>
          <a:endParaRPr lang="en-US" sz="1000"/>
        </a:p>
      </dgm:t>
    </dgm:pt>
    <dgm:pt modelId="{1AE5189B-3AE0-436C-A576-D2573E6F3C6E}">
      <dgm:prSet phldrT="[Text]" custT="1"/>
      <dgm:spPr/>
      <dgm:t>
        <a:bodyPr/>
        <a:lstStyle/>
        <a:p>
          <a:r>
            <a:rPr lang="en-US" sz="1100" b="1"/>
            <a:t>Backup</a:t>
          </a:r>
        </a:p>
      </dgm:t>
    </dgm:pt>
    <dgm:pt modelId="{1C093D12-F0D5-409A-9009-BD48C79A6DA2}" type="parTrans" cxnId="{2463843F-C4BD-4644-BB13-8F0B4682A065}">
      <dgm:prSet/>
      <dgm:spPr/>
      <dgm:t>
        <a:bodyPr/>
        <a:lstStyle/>
        <a:p>
          <a:endParaRPr lang="en-US" sz="1000"/>
        </a:p>
      </dgm:t>
    </dgm:pt>
    <dgm:pt modelId="{5074C439-BEC2-4022-B097-EE76771B02DC}" type="sibTrans" cxnId="{2463843F-C4BD-4644-BB13-8F0B4682A065}">
      <dgm:prSet/>
      <dgm:spPr/>
      <dgm:t>
        <a:bodyPr/>
        <a:lstStyle/>
        <a:p>
          <a:endParaRPr lang="en-US" sz="1000"/>
        </a:p>
      </dgm:t>
    </dgm:pt>
    <dgm:pt modelId="{7455F2D4-4424-4174-A6E0-3AFB9C82C4A4}">
      <dgm:prSet phldrT="[Text]" custT="1"/>
      <dgm:spPr/>
      <dgm:t>
        <a:bodyPr/>
        <a:lstStyle/>
        <a:p>
          <a:r>
            <a:rPr lang="en-US" sz="1200" dirty="0"/>
            <a:t>Email</a:t>
          </a:r>
        </a:p>
      </dgm:t>
    </dgm:pt>
    <dgm:pt modelId="{2658294F-791E-47A3-B32B-72C968F2EB5A}" type="parTrans" cxnId="{5ADD3573-2787-4EDC-872C-BBA3118A6FC9}">
      <dgm:prSet/>
      <dgm:spPr/>
      <dgm:t>
        <a:bodyPr/>
        <a:lstStyle/>
        <a:p>
          <a:endParaRPr lang="en-US" sz="1000"/>
        </a:p>
      </dgm:t>
    </dgm:pt>
    <dgm:pt modelId="{36516D11-7D7F-4433-B71C-10B73562FE38}" type="sibTrans" cxnId="{5ADD3573-2787-4EDC-872C-BBA3118A6FC9}">
      <dgm:prSet/>
      <dgm:spPr/>
      <dgm:t>
        <a:bodyPr/>
        <a:lstStyle/>
        <a:p>
          <a:endParaRPr lang="en-US" sz="1000"/>
        </a:p>
      </dgm:t>
    </dgm:pt>
    <dgm:pt modelId="{057E1A3C-D5F9-44DB-B40F-E1D5325EC5D8}">
      <dgm:prSet phldrT="[Text]" custT="1"/>
      <dgm:spPr/>
      <dgm:t>
        <a:bodyPr/>
        <a:lstStyle/>
        <a:p>
          <a:r>
            <a:rPr lang="en-US" sz="1200" dirty="0"/>
            <a:t>External Hard Drive</a:t>
          </a:r>
        </a:p>
      </dgm:t>
    </dgm:pt>
    <dgm:pt modelId="{F9FBE199-0715-4369-9EA0-54159F0147E5}" type="parTrans" cxnId="{AD575F47-9B21-4B61-8130-AF0103BC0769}">
      <dgm:prSet/>
      <dgm:spPr/>
      <dgm:t>
        <a:bodyPr/>
        <a:lstStyle/>
        <a:p>
          <a:endParaRPr lang="en-US" sz="1000"/>
        </a:p>
      </dgm:t>
    </dgm:pt>
    <dgm:pt modelId="{7E06DE1B-1639-40DC-AE17-773288424E31}" type="sibTrans" cxnId="{AD575F47-9B21-4B61-8130-AF0103BC0769}">
      <dgm:prSet/>
      <dgm:spPr/>
      <dgm:t>
        <a:bodyPr/>
        <a:lstStyle/>
        <a:p>
          <a:endParaRPr lang="en-US" sz="1000"/>
        </a:p>
      </dgm:t>
    </dgm:pt>
    <dgm:pt modelId="{3C5E597B-6865-4327-AEBE-04CCCD777F50}">
      <dgm:prSet phldrT="[Text]" custT="1"/>
      <dgm:spPr/>
      <dgm:t>
        <a:bodyPr/>
        <a:lstStyle/>
        <a:p>
          <a:r>
            <a:rPr lang="en-US" sz="1200" dirty="0"/>
            <a:t>Dictaphone</a:t>
          </a:r>
        </a:p>
      </dgm:t>
    </dgm:pt>
    <dgm:pt modelId="{43D9A4F5-5145-4635-BD0E-E0E6DC4A9B36}" type="parTrans" cxnId="{C35E399C-3231-4DF6-BCA6-97E753D03A89}">
      <dgm:prSet/>
      <dgm:spPr/>
      <dgm:t>
        <a:bodyPr/>
        <a:lstStyle/>
        <a:p>
          <a:endParaRPr lang="en-US" sz="1000"/>
        </a:p>
      </dgm:t>
    </dgm:pt>
    <dgm:pt modelId="{A6668AE8-677E-4319-B992-E2F4116716B5}" type="sibTrans" cxnId="{C35E399C-3231-4DF6-BCA6-97E753D03A89}">
      <dgm:prSet/>
      <dgm:spPr/>
      <dgm:t>
        <a:bodyPr/>
        <a:lstStyle/>
        <a:p>
          <a:endParaRPr lang="en-US" sz="1000"/>
        </a:p>
      </dgm:t>
    </dgm:pt>
    <dgm:pt modelId="{1E9DBABC-A932-418F-80F3-4322921FBA9E}">
      <dgm:prSet phldrT="[Text]" custT="1"/>
      <dgm:spPr/>
      <dgm:t>
        <a:bodyPr/>
        <a:lstStyle/>
        <a:p>
          <a:r>
            <a:rPr lang="en-US" sz="1200" baseline="0" dirty="0"/>
            <a:t>Home Computer</a:t>
          </a:r>
        </a:p>
      </dgm:t>
    </dgm:pt>
    <dgm:pt modelId="{23F41CA0-C45E-4293-8B0C-13E2637879A7}" type="parTrans" cxnId="{A2AC6A83-1952-43F1-9A98-6EE70E3BCCFB}">
      <dgm:prSet/>
      <dgm:spPr/>
      <dgm:t>
        <a:bodyPr/>
        <a:lstStyle/>
        <a:p>
          <a:endParaRPr lang="en-US" sz="1000"/>
        </a:p>
      </dgm:t>
    </dgm:pt>
    <dgm:pt modelId="{08255F67-DCAD-4EF5-ACD7-486F7530FB59}" type="sibTrans" cxnId="{A2AC6A83-1952-43F1-9A98-6EE70E3BCCFB}">
      <dgm:prSet/>
      <dgm:spPr/>
      <dgm:t>
        <a:bodyPr/>
        <a:lstStyle/>
        <a:p>
          <a:endParaRPr lang="en-US" sz="1000"/>
        </a:p>
      </dgm:t>
    </dgm:pt>
    <dgm:pt modelId="{06FDBFC0-FBBF-4110-B53E-D09330F1632F}">
      <dgm:prSet custT="1"/>
      <dgm:spPr/>
      <dgm:t>
        <a:bodyPr/>
        <a:lstStyle/>
        <a:p>
          <a:r>
            <a:rPr lang="en-US" sz="1100" b="1"/>
            <a:t>Project End</a:t>
          </a:r>
        </a:p>
      </dgm:t>
    </dgm:pt>
    <dgm:pt modelId="{CA957704-11D4-4114-9B20-6F83C7F51C4B}" type="parTrans" cxnId="{96105D87-841E-4E46-8060-4E0543DB088B}">
      <dgm:prSet/>
      <dgm:spPr/>
      <dgm:t>
        <a:bodyPr/>
        <a:lstStyle/>
        <a:p>
          <a:endParaRPr lang="en-US" sz="1000"/>
        </a:p>
      </dgm:t>
    </dgm:pt>
    <dgm:pt modelId="{C10DE5C6-81D3-4617-9097-1E0790656F0E}" type="sibTrans" cxnId="{96105D87-841E-4E46-8060-4E0543DB088B}">
      <dgm:prSet/>
      <dgm:spPr/>
      <dgm:t>
        <a:bodyPr/>
        <a:lstStyle/>
        <a:p>
          <a:endParaRPr lang="en-US" sz="1000"/>
        </a:p>
      </dgm:t>
    </dgm:pt>
    <dgm:pt modelId="{D307407A-8E6C-4751-907D-F96786DF0AB4}">
      <dgm:prSet custT="1"/>
      <dgm:spPr/>
      <dgm:t>
        <a:bodyPr/>
        <a:lstStyle/>
        <a:p>
          <a:r>
            <a:rPr lang="en-US" sz="1200" dirty="0"/>
            <a:t>CD/DVD</a:t>
          </a:r>
        </a:p>
      </dgm:t>
    </dgm:pt>
    <dgm:pt modelId="{A6532F82-10DB-45AF-836F-355B78EE9C4D}" type="parTrans" cxnId="{C818329B-D248-4B4E-99A5-957499327DE8}">
      <dgm:prSet/>
      <dgm:spPr/>
      <dgm:t>
        <a:bodyPr/>
        <a:lstStyle/>
        <a:p>
          <a:endParaRPr lang="en-US" sz="1000"/>
        </a:p>
      </dgm:t>
    </dgm:pt>
    <dgm:pt modelId="{B9818063-EBFD-4B1B-9A42-AAE39AC9C26E}" type="sibTrans" cxnId="{C818329B-D248-4B4E-99A5-957499327DE8}">
      <dgm:prSet/>
      <dgm:spPr/>
      <dgm:t>
        <a:bodyPr/>
        <a:lstStyle/>
        <a:p>
          <a:endParaRPr lang="en-US" sz="1000"/>
        </a:p>
      </dgm:t>
    </dgm:pt>
    <dgm:pt modelId="{C286B483-A86F-4A2D-BB7E-880A3F69E2ED}">
      <dgm:prSet custT="1"/>
      <dgm:spPr/>
      <dgm:t>
        <a:bodyPr/>
        <a:lstStyle/>
        <a:p>
          <a:endParaRPr lang="en-US" sz="1200" dirty="0"/>
        </a:p>
      </dgm:t>
    </dgm:pt>
    <dgm:pt modelId="{77AFFCF1-F777-42F4-B935-CEE69F3392A5}" type="parTrans" cxnId="{7F839267-FC3A-4C17-9F23-9E8639C77C9A}">
      <dgm:prSet/>
      <dgm:spPr/>
      <dgm:t>
        <a:bodyPr/>
        <a:lstStyle/>
        <a:p>
          <a:endParaRPr lang="en-US" sz="1000"/>
        </a:p>
      </dgm:t>
    </dgm:pt>
    <dgm:pt modelId="{86719055-50A6-4722-800C-AB5370C1FA09}" type="sibTrans" cxnId="{7F839267-FC3A-4C17-9F23-9E8639C77C9A}">
      <dgm:prSet/>
      <dgm:spPr/>
      <dgm:t>
        <a:bodyPr/>
        <a:lstStyle/>
        <a:p>
          <a:endParaRPr lang="en-US" sz="1000"/>
        </a:p>
      </dgm:t>
    </dgm:pt>
    <dgm:pt modelId="{BD3E4522-B688-49D2-97A3-FEE6186C52AE}">
      <dgm:prSet phldrT="[Text]" custT="1"/>
      <dgm:spPr/>
      <dgm:t>
        <a:bodyPr/>
        <a:lstStyle/>
        <a:p>
          <a:r>
            <a:rPr lang="en-US" sz="1200" dirty="0"/>
            <a:t>USB/Flash Drive</a:t>
          </a:r>
        </a:p>
      </dgm:t>
    </dgm:pt>
    <dgm:pt modelId="{855BE8E1-78D9-40D2-B3A9-E97AE041E6EC}" type="parTrans" cxnId="{DB4F52BF-1143-4F8F-B6CA-D3C09169947F}">
      <dgm:prSet/>
      <dgm:spPr/>
      <dgm:t>
        <a:bodyPr/>
        <a:lstStyle/>
        <a:p>
          <a:endParaRPr lang="en-US" sz="1000"/>
        </a:p>
      </dgm:t>
    </dgm:pt>
    <dgm:pt modelId="{352505C1-D2D0-4641-A071-910FFA4783B1}" type="sibTrans" cxnId="{DB4F52BF-1143-4F8F-B6CA-D3C09169947F}">
      <dgm:prSet/>
      <dgm:spPr/>
      <dgm:t>
        <a:bodyPr/>
        <a:lstStyle/>
        <a:p>
          <a:endParaRPr lang="en-US" sz="1000"/>
        </a:p>
      </dgm:t>
    </dgm:pt>
    <dgm:pt modelId="{934C6FD7-3BB0-4701-A7F2-F54D39E954E9}">
      <dgm:prSet phldrT="[Text]" custT="1"/>
      <dgm:spPr/>
      <dgm:t>
        <a:bodyPr/>
        <a:lstStyle/>
        <a:p>
          <a:r>
            <a:rPr lang="en-US" sz="1200" dirty="0"/>
            <a:t>University Shared Drive</a:t>
          </a:r>
        </a:p>
      </dgm:t>
    </dgm:pt>
    <dgm:pt modelId="{9FCB0AA8-EE4A-42E7-9C4B-2F92D5BF402A}" type="parTrans" cxnId="{19DDE347-A9F5-4B4A-BE8E-9B92AAB257E6}">
      <dgm:prSet/>
      <dgm:spPr/>
      <dgm:t>
        <a:bodyPr/>
        <a:lstStyle/>
        <a:p>
          <a:endParaRPr lang="en-US" sz="1000"/>
        </a:p>
      </dgm:t>
    </dgm:pt>
    <dgm:pt modelId="{47AC0AEE-F94B-428A-B997-CBF91A17466F}" type="sibTrans" cxnId="{19DDE347-A9F5-4B4A-BE8E-9B92AAB257E6}">
      <dgm:prSet/>
      <dgm:spPr/>
      <dgm:t>
        <a:bodyPr/>
        <a:lstStyle/>
        <a:p>
          <a:endParaRPr lang="en-US" sz="1000"/>
        </a:p>
      </dgm:t>
    </dgm:pt>
    <dgm:pt modelId="{16EF92AF-2FC4-454B-9CA4-D0703A8AACE8}">
      <dgm:prSet phldrT="[Text]" custT="1"/>
      <dgm:spPr/>
      <dgm:t>
        <a:bodyPr/>
        <a:lstStyle/>
        <a:p>
          <a:r>
            <a:rPr lang="en-US" sz="1200" dirty="0"/>
            <a:t>Web Based Program</a:t>
          </a:r>
        </a:p>
      </dgm:t>
    </dgm:pt>
    <dgm:pt modelId="{F26946C4-F300-42B0-9274-905DDB7B7271}" type="parTrans" cxnId="{FD43BF5C-93C5-4674-9990-C46B9FB26A4F}">
      <dgm:prSet/>
      <dgm:spPr/>
      <dgm:t>
        <a:bodyPr/>
        <a:lstStyle/>
        <a:p>
          <a:endParaRPr lang="en-US" sz="1000"/>
        </a:p>
      </dgm:t>
    </dgm:pt>
    <dgm:pt modelId="{BE84ACD4-4398-44DC-BF7F-8E9FDFAA3A7B}" type="sibTrans" cxnId="{FD43BF5C-93C5-4674-9990-C46B9FB26A4F}">
      <dgm:prSet/>
      <dgm:spPr/>
      <dgm:t>
        <a:bodyPr/>
        <a:lstStyle/>
        <a:p>
          <a:endParaRPr lang="en-US" sz="1000"/>
        </a:p>
      </dgm:t>
    </dgm:pt>
    <dgm:pt modelId="{57BAD586-3308-40E9-AA4C-32564E90F666}">
      <dgm:prSet custT="1"/>
      <dgm:spPr/>
      <dgm:t>
        <a:bodyPr/>
        <a:lstStyle/>
        <a:p>
          <a:r>
            <a:rPr lang="en-US" sz="1200" dirty="0"/>
            <a:t>Paper</a:t>
          </a:r>
        </a:p>
      </dgm:t>
    </dgm:pt>
    <dgm:pt modelId="{87EED0AC-4E97-45D9-B8ED-914CA77EF8C8}" type="parTrans" cxnId="{25DA3D34-CD4B-4B5F-9F16-6B042D571044}">
      <dgm:prSet/>
      <dgm:spPr/>
      <dgm:t>
        <a:bodyPr/>
        <a:lstStyle/>
        <a:p>
          <a:endParaRPr lang="en-US" sz="1000"/>
        </a:p>
      </dgm:t>
    </dgm:pt>
    <dgm:pt modelId="{6670BA66-BEB1-41E7-95A7-19F10A53E198}" type="sibTrans" cxnId="{25DA3D34-CD4B-4B5F-9F16-6B042D571044}">
      <dgm:prSet/>
      <dgm:spPr/>
      <dgm:t>
        <a:bodyPr/>
        <a:lstStyle/>
        <a:p>
          <a:endParaRPr lang="en-US" sz="1000"/>
        </a:p>
      </dgm:t>
    </dgm:pt>
    <dgm:pt modelId="{A1D6934F-815E-4835-8A28-CE17466CD987}">
      <dgm:prSet custT="1"/>
      <dgm:spPr/>
      <dgm:t>
        <a:bodyPr/>
        <a:lstStyle/>
        <a:p>
          <a:r>
            <a:rPr lang="en-US" sz="1200" dirty="0"/>
            <a:t>External Drive</a:t>
          </a:r>
        </a:p>
      </dgm:t>
    </dgm:pt>
    <dgm:pt modelId="{F25EB24D-D72C-46F3-BDDD-2A0B5606E67C}" type="parTrans" cxnId="{9ADBEA2A-7989-4363-A18B-2BF83D90CC64}">
      <dgm:prSet/>
      <dgm:spPr/>
      <dgm:t>
        <a:bodyPr/>
        <a:lstStyle/>
        <a:p>
          <a:endParaRPr lang="en-US" sz="1000"/>
        </a:p>
      </dgm:t>
    </dgm:pt>
    <dgm:pt modelId="{BFCC51B0-6E89-4C84-8320-071B36CC9BFE}" type="sibTrans" cxnId="{9ADBEA2A-7989-4363-A18B-2BF83D90CC64}">
      <dgm:prSet/>
      <dgm:spPr/>
      <dgm:t>
        <a:bodyPr/>
        <a:lstStyle/>
        <a:p>
          <a:endParaRPr lang="en-US" sz="1000"/>
        </a:p>
      </dgm:t>
    </dgm:pt>
    <dgm:pt modelId="{E35B0039-A682-4E21-B22D-CC11631FB0C0}">
      <dgm:prSet phldrT="[Text]" custT="1"/>
      <dgm:spPr/>
      <dgm:t>
        <a:bodyPr/>
        <a:lstStyle/>
        <a:p>
          <a:r>
            <a:rPr lang="en-US" sz="1200" dirty="0"/>
            <a:t>Video Camera</a:t>
          </a:r>
        </a:p>
      </dgm:t>
    </dgm:pt>
    <dgm:pt modelId="{480A2CD2-B021-49B5-B274-423D6F53286A}" type="parTrans" cxnId="{50897962-0DC8-4029-8E47-61B679518F09}">
      <dgm:prSet/>
      <dgm:spPr/>
      <dgm:t>
        <a:bodyPr/>
        <a:lstStyle/>
        <a:p>
          <a:endParaRPr lang="en-US" sz="1000"/>
        </a:p>
      </dgm:t>
    </dgm:pt>
    <dgm:pt modelId="{8B4E8BEC-910C-46A7-B20C-AB1BD1FE40FC}" type="sibTrans" cxnId="{50897962-0DC8-4029-8E47-61B679518F09}">
      <dgm:prSet/>
      <dgm:spPr/>
      <dgm:t>
        <a:bodyPr/>
        <a:lstStyle/>
        <a:p>
          <a:endParaRPr lang="en-US" sz="1000"/>
        </a:p>
      </dgm:t>
    </dgm:pt>
    <dgm:pt modelId="{7F3024B0-7B53-47FC-8E0A-AA7620D45CDC}">
      <dgm:prSet phldrT="[Text]" custT="1"/>
      <dgm:spPr/>
      <dgm:t>
        <a:bodyPr/>
        <a:lstStyle/>
        <a:p>
          <a:r>
            <a:rPr lang="en-US" sz="1200" baseline="0" dirty="0"/>
            <a:t>Laptop</a:t>
          </a:r>
        </a:p>
      </dgm:t>
    </dgm:pt>
    <dgm:pt modelId="{A24D414A-8933-42C3-8F16-12BCF4169BE0}" type="parTrans" cxnId="{0A6BF3C2-DD41-4025-AF45-3B953AE02F75}">
      <dgm:prSet/>
      <dgm:spPr/>
      <dgm:t>
        <a:bodyPr/>
        <a:lstStyle/>
        <a:p>
          <a:endParaRPr lang="en-GB"/>
        </a:p>
      </dgm:t>
    </dgm:pt>
    <dgm:pt modelId="{DD1EFB9C-8FDC-4CCF-A459-826473750107}" type="sibTrans" cxnId="{0A6BF3C2-DD41-4025-AF45-3B953AE02F75}">
      <dgm:prSet/>
      <dgm:spPr/>
      <dgm:t>
        <a:bodyPr/>
        <a:lstStyle/>
        <a:p>
          <a:endParaRPr lang="en-GB"/>
        </a:p>
      </dgm:t>
    </dgm:pt>
    <dgm:pt modelId="{6643B6F7-DB59-486A-BF39-9DA2D9986463}" type="pres">
      <dgm:prSet presAssocID="{170FE977-A2DC-4D98-A9C3-3598D99B14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77742-7184-44C5-9424-7C0036A78771}" type="pres">
      <dgm:prSet presAssocID="{170FE977-A2DC-4D98-A9C3-3598D99B14ED}" presName="tSp" presStyleCnt="0"/>
      <dgm:spPr/>
    </dgm:pt>
    <dgm:pt modelId="{600656C0-CFB8-499C-8EEA-D9F92E22A260}" type="pres">
      <dgm:prSet presAssocID="{170FE977-A2DC-4D98-A9C3-3598D99B14ED}" presName="bSp" presStyleCnt="0"/>
      <dgm:spPr/>
    </dgm:pt>
    <dgm:pt modelId="{610790D2-C677-4FB8-96A2-51E08B67BD62}" type="pres">
      <dgm:prSet presAssocID="{170FE977-A2DC-4D98-A9C3-3598D99B14ED}" presName="process" presStyleCnt="0"/>
      <dgm:spPr/>
    </dgm:pt>
    <dgm:pt modelId="{DBF9EA06-D7CC-489D-8217-A8A7DAFB191C}" type="pres">
      <dgm:prSet presAssocID="{AACA21A6-AFE4-4F8F-A35D-5D7207014EE0}" presName="composite1" presStyleCnt="0"/>
      <dgm:spPr/>
    </dgm:pt>
    <dgm:pt modelId="{DABFD901-BB98-4883-8B99-3BAC514DA284}" type="pres">
      <dgm:prSet presAssocID="{AACA21A6-AFE4-4F8F-A35D-5D7207014EE0}" presName="dummyNode1" presStyleLbl="node1" presStyleIdx="0" presStyleCnt="4"/>
      <dgm:spPr/>
    </dgm:pt>
    <dgm:pt modelId="{657A70E2-A792-4BC1-A2F2-F933D6139D4C}" type="pres">
      <dgm:prSet presAssocID="{AACA21A6-AFE4-4F8F-A35D-5D7207014EE0}" presName="childNode1" presStyleLbl="bgAcc1" presStyleIdx="0" presStyleCnt="4" custScaleY="128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F68F7-F008-4E7A-B612-D1C1D474391D}" type="pres">
      <dgm:prSet presAssocID="{AACA21A6-AFE4-4F8F-A35D-5D7207014EE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02219-9544-4B52-AB4F-FD6BF2E6E28F}" type="pres">
      <dgm:prSet presAssocID="{AACA21A6-AFE4-4F8F-A35D-5D7207014EE0}" presName="parentNode1" presStyleLbl="node1" presStyleIdx="0" presStyleCnt="4" custLinFactNeighborX="1116" custLinFactNeighborY="364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94DA8-9242-43BA-9162-BA55FB3B4DCC}" type="pres">
      <dgm:prSet presAssocID="{AACA21A6-AFE4-4F8F-A35D-5D7207014EE0}" presName="connSite1" presStyleCnt="0"/>
      <dgm:spPr/>
    </dgm:pt>
    <dgm:pt modelId="{45CF0146-6F6E-41ED-9D09-519313D2478F}" type="pres">
      <dgm:prSet presAssocID="{715E4420-ECA1-4A66-923C-4BC2B176F229}" presName="Name9" presStyleLbl="sibTrans2D1" presStyleIdx="0" presStyleCnt="3"/>
      <dgm:spPr/>
      <dgm:t>
        <a:bodyPr/>
        <a:lstStyle/>
        <a:p>
          <a:endParaRPr lang="en-US"/>
        </a:p>
      </dgm:t>
    </dgm:pt>
    <dgm:pt modelId="{ABDCEFC7-0331-484C-815B-8ED50A94FACD}" type="pres">
      <dgm:prSet presAssocID="{5B28A540-94CB-4568-8A08-C264D5D806C6}" presName="composite2" presStyleCnt="0"/>
      <dgm:spPr/>
    </dgm:pt>
    <dgm:pt modelId="{34A1F27B-0A8E-4B39-9EFF-5526BF6F0220}" type="pres">
      <dgm:prSet presAssocID="{5B28A540-94CB-4568-8A08-C264D5D806C6}" presName="dummyNode2" presStyleLbl="node1" presStyleIdx="0" presStyleCnt="4"/>
      <dgm:spPr/>
    </dgm:pt>
    <dgm:pt modelId="{06BF2381-ABEC-4579-8556-721476D7DA40}" type="pres">
      <dgm:prSet presAssocID="{5B28A540-94CB-4568-8A08-C264D5D806C6}" presName="childNode2" presStyleLbl="bgAcc1" presStyleIdx="1" presStyleCnt="4" custScaleY="128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0A818-AAE1-4B6B-B298-005EDF7CC105}" type="pres">
      <dgm:prSet presAssocID="{5B28A540-94CB-4568-8A08-C264D5D806C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28A31-9998-47A8-BE53-CAB987BBEFF9}" type="pres">
      <dgm:prSet presAssocID="{5B28A540-94CB-4568-8A08-C264D5D806C6}" presName="parentNode2" presStyleLbl="node1" presStyleIdx="1" presStyleCnt="4" custLinFactNeighborX="1116" custLinFactNeighborY="-280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097F4-475E-4682-BE18-AFF987BE8FCB}" type="pres">
      <dgm:prSet presAssocID="{5B28A540-94CB-4568-8A08-C264D5D806C6}" presName="connSite2" presStyleCnt="0"/>
      <dgm:spPr/>
    </dgm:pt>
    <dgm:pt modelId="{AB67DCFC-3938-47D1-ADE5-CA5C9C9C9D28}" type="pres">
      <dgm:prSet presAssocID="{386731F7-5327-4E99-9F80-23FD292A8FF5}" presName="Name18" presStyleLbl="sibTrans2D1" presStyleIdx="1" presStyleCnt="3"/>
      <dgm:spPr/>
      <dgm:t>
        <a:bodyPr/>
        <a:lstStyle/>
        <a:p>
          <a:endParaRPr lang="en-US"/>
        </a:p>
      </dgm:t>
    </dgm:pt>
    <dgm:pt modelId="{C03662B9-2F30-4D2D-93AE-1029142A40B1}" type="pres">
      <dgm:prSet presAssocID="{1AE5189B-3AE0-436C-A576-D2573E6F3C6E}" presName="composite1" presStyleCnt="0"/>
      <dgm:spPr/>
    </dgm:pt>
    <dgm:pt modelId="{66883476-78A7-4EFD-8DB9-D2F70408CA53}" type="pres">
      <dgm:prSet presAssocID="{1AE5189B-3AE0-436C-A576-D2573E6F3C6E}" presName="dummyNode1" presStyleLbl="node1" presStyleIdx="1" presStyleCnt="4"/>
      <dgm:spPr/>
    </dgm:pt>
    <dgm:pt modelId="{979CBC51-217D-47E5-AAD8-7EC67EB804D2}" type="pres">
      <dgm:prSet presAssocID="{1AE5189B-3AE0-436C-A576-D2573E6F3C6E}" presName="childNode1" presStyleLbl="bgAcc1" presStyleIdx="2" presStyleCnt="4" custScaleY="131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A11E2-2EB8-4708-9497-84EFDBB2C880}" type="pres">
      <dgm:prSet presAssocID="{1AE5189B-3AE0-436C-A576-D2573E6F3C6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60498-84FB-491A-BBC0-7FBEDAACD788}" type="pres">
      <dgm:prSet presAssocID="{1AE5189B-3AE0-436C-A576-D2573E6F3C6E}" presName="parentNode1" presStyleLbl="node1" presStyleIdx="2" presStyleCnt="4" custLinFactNeighborX="-1116" custLinFactNeighborY="392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7B584-4A51-4812-B54C-F019B95F48D7}" type="pres">
      <dgm:prSet presAssocID="{1AE5189B-3AE0-436C-A576-D2573E6F3C6E}" presName="connSite1" presStyleCnt="0"/>
      <dgm:spPr/>
    </dgm:pt>
    <dgm:pt modelId="{919501EB-FAE5-4559-A654-C9E2E5933DF4}" type="pres">
      <dgm:prSet presAssocID="{5074C439-BEC2-4022-B097-EE76771B02DC}" presName="Name9" presStyleLbl="sibTrans2D1" presStyleIdx="2" presStyleCnt="3"/>
      <dgm:spPr/>
      <dgm:t>
        <a:bodyPr/>
        <a:lstStyle/>
        <a:p>
          <a:endParaRPr lang="en-US"/>
        </a:p>
      </dgm:t>
    </dgm:pt>
    <dgm:pt modelId="{18E39906-53BD-41F2-BDBE-C41EFCAC4111}" type="pres">
      <dgm:prSet presAssocID="{06FDBFC0-FBBF-4110-B53E-D09330F1632F}" presName="composite2" presStyleCnt="0"/>
      <dgm:spPr/>
    </dgm:pt>
    <dgm:pt modelId="{B5C7518F-DF7C-4721-A97B-B8E27BE60BBE}" type="pres">
      <dgm:prSet presAssocID="{06FDBFC0-FBBF-4110-B53E-D09330F1632F}" presName="dummyNode2" presStyleLbl="node1" presStyleIdx="2" presStyleCnt="4"/>
      <dgm:spPr/>
    </dgm:pt>
    <dgm:pt modelId="{61F2D842-48BF-4C42-AA17-072E3D50B258}" type="pres">
      <dgm:prSet presAssocID="{06FDBFC0-FBBF-4110-B53E-D09330F1632F}" presName="childNode2" presStyleLbl="bgAcc1" presStyleIdx="3" presStyleCnt="4" custScaleY="126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2C935-2EE0-4774-AB92-43163FF86042}" type="pres">
      <dgm:prSet presAssocID="{06FDBFC0-FBBF-4110-B53E-D09330F1632F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93BB5-A24A-4DB0-80B4-2529F719A913}" type="pres">
      <dgm:prSet presAssocID="{06FDBFC0-FBBF-4110-B53E-D09330F1632F}" presName="parentNode2" presStyleLbl="node1" presStyleIdx="3" presStyleCnt="4" custLinFactNeighborX="816" custLinFactNeighborY="-252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4C2BB-C749-4826-99BC-BA7B62E68AA8}" type="pres">
      <dgm:prSet presAssocID="{06FDBFC0-FBBF-4110-B53E-D09330F1632F}" presName="connSite2" presStyleCnt="0"/>
      <dgm:spPr/>
    </dgm:pt>
  </dgm:ptLst>
  <dgm:cxnLst>
    <dgm:cxn modelId="{09DCDC1F-A425-4227-B81E-63ABE75F48F5}" type="presOf" srcId="{EA327CA5-02D7-4CB9-A1FA-2A42EF280833}" destId="{657A70E2-A792-4BC1-A2F2-F933D6139D4C}" srcOrd="0" destOrd="0" presId="urn:microsoft.com/office/officeart/2005/8/layout/hProcess4"/>
    <dgm:cxn modelId="{C35E399C-3231-4DF6-BCA6-97E753D03A89}" srcId="{AACA21A6-AFE4-4F8F-A35D-5D7207014EE0}" destId="{3C5E597B-6865-4327-AEBE-04CCCD777F50}" srcOrd="1" destOrd="0" parTransId="{43D9A4F5-5145-4635-BD0E-E0E6DC4A9B36}" sibTransId="{A6668AE8-677E-4319-B992-E2F4116716B5}"/>
    <dgm:cxn modelId="{B4ED3FF5-D60A-42ED-B429-B5C6B6DC4F92}" type="presOf" srcId="{5074C439-BEC2-4022-B097-EE76771B02DC}" destId="{919501EB-FAE5-4559-A654-C9E2E5933DF4}" srcOrd="0" destOrd="0" presId="urn:microsoft.com/office/officeart/2005/8/layout/hProcess4"/>
    <dgm:cxn modelId="{0CF4FA1B-7C4C-4E67-BA05-D13F77710ACA}" type="presOf" srcId="{1E9DBABC-A932-418F-80F3-4322921FBA9E}" destId="{8270A818-AAE1-4B6B-B298-005EDF7CC105}" srcOrd="1" destOrd="1" presId="urn:microsoft.com/office/officeart/2005/8/layout/hProcess4"/>
    <dgm:cxn modelId="{E4B725DF-9181-48D9-92FF-F5DA32E90E1A}" type="presOf" srcId="{D307407A-8E6C-4751-907D-F96786DF0AB4}" destId="{61F2D842-48BF-4C42-AA17-072E3D50B258}" srcOrd="0" destOrd="0" presId="urn:microsoft.com/office/officeart/2005/8/layout/hProcess4"/>
    <dgm:cxn modelId="{D89ECCF5-9490-4DBB-9597-03968B1F4202}" type="presOf" srcId="{16EF92AF-2FC4-454B-9CA4-D0703A8AACE8}" destId="{E5AF68F7-F008-4E7A-B612-D1C1D474391D}" srcOrd="1" destOrd="3" presId="urn:microsoft.com/office/officeart/2005/8/layout/hProcess4"/>
    <dgm:cxn modelId="{1881DC63-17F9-45F3-ACC0-52DF1DED4B5F}" type="presOf" srcId="{E35B0039-A682-4E21-B22D-CC11631FB0C0}" destId="{E5AF68F7-F008-4E7A-B612-D1C1D474391D}" srcOrd="1" destOrd="2" presId="urn:microsoft.com/office/officeart/2005/8/layout/hProcess4"/>
    <dgm:cxn modelId="{86F6E68D-33FC-4CEA-8FED-0B4821A83A5D}" type="presOf" srcId="{57BAD586-3308-40E9-AA4C-32564E90F666}" destId="{61F2D842-48BF-4C42-AA17-072E3D50B258}" srcOrd="0" destOrd="1" presId="urn:microsoft.com/office/officeart/2005/8/layout/hProcess4"/>
    <dgm:cxn modelId="{33555B7B-1803-45E0-BE6F-4E730354B9A7}" type="presOf" srcId="{AACA21A6-AFE4-4F8F-A35D-5D7207014EE0}" destId="{49D02219-9544-4B52-AB4F-FD6BF2E6E28F}" srcOrd="0" destOrd="0" presId="urn:microsoft.com/office/officeart/2005/8/layout/hProcess4"/>
    <dgm:cxn modelId="{2463843F-C4BD-4644-BB13-8F0B4682A065}" srcId="{170FE977-A2DC-4D98-A9C3-3598D99B14ED}" destId="{1AE5189B-3AE0-436C-A576-D2573E6F3C6E}" srcOrd="2" destOrd="0" parTransId="{1C093D12-F0D5-409A-9009-BD48C79A6DA2}" sibTransId="{5074C439-BEC2-4022-B097-EE76771B02DC}"/>
    <dgm:cxn modelId="{8EFC48CC-2407-491B-B478-57A665208817}" type="presOf" srcId="{06FDBFC0-FBBF-4110-B53E-D09330F1632F}" destId="{FAA93BB5-A24A-4DB0-80B4-2529F719A913}" srcOrd="0" destOrd="0" presId="urn:microsoft.com/office/officeart/2005/8/layout/hProcess4"/>
    <dgm:cxn modelId="{83BDC722-DC2A-4AB9-A0BE-C0C3E93B7761}" type="presOf" srcId="{5B28A540-94CB-4568-8A08-C264D5D806C6}" destId="{D4728A31-9998-47A8-BE53-CAB987BBEFF9}" srcOrd="0" destOrd="0" presId="urn:microsoft.com/office/officeart/2005/8/layout/hProcess4"/>
    <dgm:cxn modelId="{93F6F87D-B860-434D-8A28-665B776DC3FE}" type="presOf" srcId="{3C5E597B-6865-4327-AEBE-04CCCD777F50}" destId="{657A70E2-A792-4BC1-A2F2-F933D6139D4C}" srcOrd="0" destOrd="1" presId="urn:microsoft.com/office/officeart/2005/8/layout/hProcess4"/>
    <dgm:cxn modelId="{69CCDA76-2458-4230-9091-0CCB4C1BDA7B}" type="presOf" srcId="{057E1A3C-D5F9-44DB-B40F-E1D5325EC5D8}" destId="{E7FA11E2-2EB8-4708-9497-84EFDBB2C880}" srcOrd="1" destOrd="2" presId="urn:microsoft.com/office/officeart/2005/8/layout/hProcess4"/>
    <dgm:cxn modelId="{AD575F47-9B21-4B61-8130-AF0103BC0769}" srcId="{1AE5189B-3AE0-436C-A576-D2573E6F3C6E}" destId="{057E1A3C-D5F9-44DB-B40F-E1D5325EC5D8}" srcOrd="2" destOrd="0" parTransId="{F9FBE199-0715-4369-9EA0-54159F0147E5}" sibTransId="{7E06DE1B-1639-40DC-AE17-773288424E31}"/>
    <dgm:cxn modelId="{5B9686BA-3DB3-420B-B103-DF138E62C098}" srcId="{5B28A540-94CB-4568-8A08-C264D5D806C6}" destId="{4FCD46B1-C979-4BFF-AC32-10E7D3100DA1}" srcOrd="0" destOrd="0" parTransId="{9448CF51-7F28-4786-B012-CC5F4F5C32F3}" sibTransId="{78F893C0-A898-4AD2-9112-53B7668C68A2}"/>
    <dgm:cxn modelId="{D2824546-DFAF-4226-AE36-BDBCD2C1F517}" type="presOf" srcId="{057E1A3C-D5F9-44DB-B40F-E1D5325EC5D8}" destId="{979CBC51-217D-47E5-AAD8-7EC67EB804D2}" srcOrd="0" destOrd="2" presId="urn:microsoft.com/office/officeart/2005/8/layout/hProcess4"/>
    <dgm:cxn modelId="{5ADD3573-2787-4EDC-872C-BBA3118A6FC9}" srcId="{1AE5189B-3AE0-436C-A576-D2573E6F3C6E}" destId="{7455F2D4-4424-4174-A6E0-3AFB9C82C4A4}" srcOrd="0" destOrd="0" parTransId="{2658294F-791E-47A3-B32B-72C968F2EB5A}" sibTransId="{36516D11-7D7F-4433-B71C-10B73562FE38}"/>
    <dgm:cxn modelId="{3214937A-8229-42F7-BFC8-EC2EB6402B83}" type="presOf" srcId="{934C6FD7-3BB0-4701-A7F2-F54D39E954E9}" destId="{979CBC51-217D-47E5-AAD8-7EC67EB804D2}" srcOrd="0" destOrd="3" presId="urn:microsoft.com/office/officeart/2005/8/layout/hProcess4"/>
    <dgm:cxn modelId="{FD43BF5C-93C5-4674-9990-C46B9FB26A4F}" srcId="{AACA21A6-AFE4-4F8F-A35D-5D7207014EE0}" destId="{16EF92AF-2FC4-454B-9CA4-D0703A8AACE8}" srcOrd="3" destOrd="0" parTransId="{F26946C4-F300-42B0-9274-905DDB7B7271}" sibTransId="{BE84ACD4-4398-44DC-BF7F-8E9FDFAA3A7B}"/>
    <dgm:cxn modelId="{0A6BF3C2-DD41-4025-AF45-3B953AE02F75}" srcId="{5B28A540-94CB-4568-8A08-C264D5D806C6}" destId="{7F3024B0-7B53-47FC-8E0A-AA7620D45CDC}" srcOrd="2" destOrd="0" parTransId="{A24D414A-8933-42C3-8F16-12BCF4169BE0}" sibTransId="{DD1EFB9C-8FDC-4CCF-A459-826473750107}"/>
    <dgm:cxn modelId="{46A44F82-A994-4213-8474-509553201706}" type="presOf" srcId="{C286B483-A86F-4A2D-BB7E-880A3F69E2ED}" destId="{61F2D842-48BF-4C42-AA17-072E3D50B258}" srcOrd="0" destOrd="3" presId="urn:microsoft.com/office/officeart/2005/8/layout/hProcess4"/>
    <dgm:cxn modelId="{37A6C28B-B1DE-464D-A234-B44398CAAAE9}" type="presOf" srcId="{A1D6934F-815E-4835-8A28-CE17466CD987}" destId="{1852C935-2EE0-4774-AB92-43163FF86042}" srcOrd="1" destOrd="2" presId="urn:microsoft.com/office/officeart/2005/8/layout/hProcess4"/>
    <dgm:cxn modelId="{CAB8F08D-3736-4DE3-A837-2799A1CCD3AA}" type="presOf" srcId="{BD3E4522-B688-49D2-97A3-FEE6186C52AE}" destId="{E7FA11E2-2EB8-4708-9497-84EFDBB2C880}" srcOrd="1" destOrd="1" presId="urn:microsoft.com/office/officeart/2005/8/layout/hProcess4"/>
    <dgm:cxn modelId="{55E4E4BB-4AC9-4795-992D-6229774351BF}" type="presOf" srcId="{715E4420-ECA1-4A66-923C-4BC2B176F229}" destId="{45CF0146-6F6E-41ED-9D09-519313D2478F}" srcOrd="0" destOrd="0" presId="urn:microsoft.com/office/officeart/2005/8/layout/hProcess4"/>
    <dgm:cxn modelId="{25DA3D34-CD4B-4B5F-9F16-6B042D571044}" srcId="{06FDBFC0-FBBF-4110-B53E-D09330F1632F}" destId="{57BAD586-3308-40E9-AA4C-32564E90F666}" srcOrd="1" destOrd="0" parTransId="{87EED0AC-4E97-45D9-B8ED-914CA77EF8C8}" sibTransId="{6670BA66-BEB1-41E7-95A7-19F10A53E198}"/>
    <dgm:cxn modelId="{7947594F-6567-4237-9AC0-2CA52E70927D}" type="presOf" srcId="{7F3024B0-7B53-47FC-8E0A-AA7620D45CDC}" destId="{8270A818-AAE1-4B6B-B298-005EDF7CC105}" srcOrd="1" destOrd="2" presId="urn:microsoft.com/office/officeart/2005/8/layout/hProcess4"/>
    <dgm:cxn modelId="{564ECC41-8B12-499D-90D7-A324662B1A58}" type="presOf" srcId="{E35B0039-A682-4E21-B22D-CC11631FB0C0}" destId="{657A70E2-A792-4BC1-A2F2-F933D6139D4C}" srcOrd="0" destOrd="2" presId="urn:microsoft.com/office/officeart/2005/8/layout/hProcess4"/>
    <dgm:cxn modelId="{90F18EAE-E638-43C9-A1FB-18943049585A}" type="presOf" srcId="{386731F7-5327-4E99-9F80-23FD292A8FF5}" destId="{AB67DCFC-3938-47D1-ADE5-CA5C9C9C9D28}" srcOrd="0" destOrd="0" presId="urn:microsoft.com/office/officeart/2005/8/layout/hProcess4"/>
    <dgm:cxn modelId="{867A6D29-27EE-4DEF-AE27-C835A8C8A329}" type="presOf" srcId="{A1D6934F-815E-4835-8A28-CE17466CD987}" destId="{61F2D842-48BF-4C42-AA17-072E3D50B258}" srcOrd="0" destOrd="2" presId="urn:microsoft.com/office/officeart/2005/8/layout/hProcess4"/>
    <dgm:cxn modelId="{D43F8742-A3FB-40ED-9FAF-5DA84810335C}" type="presOf" srcId="{4FCD46B1-C979-4BFF-AC32-10E7D3100DA1}" destId="{8270A818-AAE1-4B6B-B298-005EDF7CC105}" srcOrd="1" destOrd="0" presId="urn:microsoft.com/office/officeart/2005/8/layout/hProcess4"/>
    <dgm:cxn modelId="{2DFF5354-2275-404D-809E-CC71F4063929}" type="presOf" srcId="{1AE5189B-3AE0-436C-A576-D2573E6F3C6E}" destId="{10E60498-84FB-491A-BBC0-7FBEDAACD788}" srcOrd="0" destOrd="0" presId="urn:microsoft.com/office/officeart/2005/8/layout/hProcess4"/>
    <dgm:cxn modelId="{A2AC6A83-1952-43F1-9A98-6EE70E3BCCFB}" srcId="{5B28A540-94CB-4568-8A08-C264D5D806C6}" destId="{1E9DBABC-A932-418F-80F3-4322921FBA9E}" srcOrd="1" destOrd="0" parTransId="{23F41CA0-C45E-4293-8B0C-13E2637879A7}" sibTransId="{08255F67-DCAD-4EF5-ACD7-486F7530FB59}"/>
    <dgm:cxn modelId="{3B87C958-A44E-4E09-8BF5-04E1BD8B841B}" type="presOf" srcId="{BD3E4522-B688-49D2-97A3-FEE6186C52AE}" destId="{979CBC51-217D-47E5-AAD8-7EC67EB804D2}" srcOrd="0" destOrd="1" presId="urn:microsoft.com/office/officeart/2005/8/layout/hProcess4"/>
    <dgm:cxn modelId="{71BAC275-6647-4035-8C01-12B2301E904B}" type="presOf" srcId="{4FCD46B1-C979-4BFF-AC32-10E7D3100DA1}" destId="{06BF2381-ABEC-4579-8556-721476D7DA40}" srcOrd="0" destOrd="0" presId="urn:microsoft.com/office/officeart/2005/8/layout/hProcess4"/>
    <dgm:cxn modelId="{9B146C0F-B2EF-44BB-83DA-B5A132B41364}" type="presOf" srcId="{934C6FD7-3BB0-4701-A7F2-F54D39E954E9}" destId="{E7FA11E2-2EB8-4708-9497-84EFDBB2C880}" srcOrd="1" destOrd="3" presId="urn:microsoft.com/office/officeart/2005/8/layout/hProcess4"/>
    <dgm:cxn modelId="{FF16B872-16C1-4F1C-9994-AE6B8F257F1E}" srcId="{170FE977-A2DC-4D98-A9C3-3598D99B14ED}" destId="{AACA21A6-AFE4-4F8F-A35D-5D7207014EE0}" srcOrd="0" destOrd="0" parTransId="{A214A02B-64F4-4152-9EFB-0A76F5923600}" sibTransId="{715E4420-ECA1-4A66-923C-4BC2B176F229}"/>
    <dgm:cxn modelId="{684E8E9D-A4DD-449A-8F9E-3CB6CA4921E3}" srcId="{AACA21A6-AFE4-4F8F-A35D-5D7207014EE0}" destId="{EA327CA5-02D7-4CB9-A1FA-2A42EF280833}" srcOrd="0" destOrd="0" parTransId="{B9310107-BFC8-4720-B84B-A717F3F05051}" sibTransId="{8547F1A5-75D2-4098-B49D-CF5413BB1E27}"/>
    <dgm:cxn modelId="{07CF1013-C2F6-4D2F-890D-E56754F53531}" type="presOf" srcId="{7F3024B0-7B53-47FC-8E0A-AA7620D45CDC}" destId="{06BF2381-ABEC-4579-8556-721476D7DA40}" srcOrd="0" destOrd="2" presId="urn:microsoft.com/office/officeart/2005/8/layout/hProcess4"/>
    <dgm:cxn modelId="{7F839267-FC3A-4C17-9F23-9E8639C77C9A}" srcId="{06FDBFC0-FBBF-4110-B53E-D09330F1632F}" destId="{C286B483-A86F-4A2D-BB7E-880A3F69E2ED}" srcOrd="3" destOrd="0" parTransId="{77AFFCF1-F777-42F4-B935-CEE69F3392A5}" sibTransId="{86719055-50A6-4722-800C-AB5370C1FA09}"/>
    <dgm:cxn modelId="{C818329B-D248-4B4E-99A5-957499327DE8}" srcId="{06FDBFC0-FBBF-4110-B53E-D09330F1632F}" destId="{D307407A-8E6C-4751-907D-F96786DF0AB4}" srcOrd="0" destOrd="0" parTransId="{A6532F82-10DB-45AF-836F-355B78EE9C4D}" sibTransId="{B9818063-EBFD-4B1B-9A42-AAE39AC9C26E}"/>
    <dgm:cxn modelId="{19DDE347-A9F5-4B4A-BE8E-9B92AAB257E6}" srcId="{1AE5189B-3AE0-436C-A576-D2573E6F3C6E}" destId="{934C6FD7-3BB0-4701-A7F2-F54D39E954E9}" srcOrd="3" destOrd="0" parTransId="{9FCB0AA8-EE4A-42E7-9C4B-2F92D5BF402A}" sibTransId="{47AC0AEE-F94B-428A-B997-CBF91A17466F}"/>
    <dgm:cxn modelId="{96105D87-841E-4E46-8060-4E0543DB088B}" srcId="{170FE977-A2DC-4D98-A9C3-3598D99B14ED}" destId="{06FDBFC0-FBBF-4110-B53E-D09330F1632F}" srcOrd="3" destOrd="0" parTransId="{CA957704-11D4-4114-9B20-6F83C7F51C4B}" sibTransId="{C10DE5C6-81D3-4617-9097-1E0790656F0E}"/>
    <dgm:cxn modelId="{F4D7C792-2A46-494F-90F8-5C25A57E0B5F}" type="presOf" srcId="{D307407A-8E6C-4751-907D-F96786DF0AB4}" destId="{1852C935-2EE0-4774-AB92-43163FF86042}" srcOrd="1" destOrd="0" presId="urn:microsoft.com/office/officeart/2005/8/layout/hProcess4"/>
    <dgm:cxn modelId="{0D675EC4-DDAA-49AD-982F-39D6B4D53D5A}" type="presOf" srcId="{170FE977-A2DC-4D98-A9C3-3598D99B14ED}" destId="{6643B6F7-DB59-486A-BF39-9DA2D9986463}" srcOrd="0" destOrd="0" presId="urn:microsoft.com/office/officeart/2005/8/layout/hProcess4"/>
    <dgm:cxn modelId="{6CB0159B-8CE1-4BD6-8CF4-0FF7E6E0786C}" type="presOf" srcId="{7455F2D4-4424-4174-A6E0-3AFB9C82C4A4}" destId="{E7FA11E2-2EB8-4708-9497-84EFDBB2C880}" srcOrd="1" destOrd="0" presId="urn:microsoft.com/office/officeart/2005/8/layout/hProcess4"/>
    <dgm:cxn modelId="{50D24334-AB37-4BD6-945E-42577E46D03A}" type="presOf" srcId="{EA327CA5-02D7-4CB9-A1FA-2A42EF280833}" destId="{E5AF68F7-F008-4E7A-B612-D1C1D474391D}" srcOrd="1" destOrd="0" presId="urn:microsoft.com/office/officeart/2005/8/layout/hProcess4"/>
    <dgm:cxn modelId="{50897962-0DC8-4029-8E47-61B679518F09}" srcId="{AACA21A6-AFE4-4F8F-A35D-5D7207014EE0}" destId="{E35B0039-A682-4E21-B22D-CC11631FB0C0}" srcOrd="2" destOrd="0" parTransId="{480A2CD2-B021-49B5-B274-423D6F53286A}" sibTransId="{8B4E8BEC-910C-46A7-B20C-AB1BD1FE40FC}"/>
    <dgm:cxn modelId="{DB4F52BF-1143-4F8F-B6CA-D3C09169947F}" srcId="{1AE5189B-3AE0-436C-A576-D2573E6F3C6E}" destId="{BD3E4522-B688-49D2-97A3-FEE6186C52AE}" srcOrd="1" destOrd="0" parTransId="{855BE8E1-78D9-40D2-B3A9-E97AE041E6EC}" sibTransId="{352505C1-D2D0-4641-A071-910FFA4783B1}"/>
    <dgm:cxn modelId="{98CA8DD9-C322-47E4-86EB-307137D01F67}" type="presOf" srcId="{3C5E597B-6865-4327-AEBE-04CCCD777F50}" destId="{E5AF68F7-F008-4E7A-B612-D1C1D474391D}" srcOrd="1" destOrd="1" presId="urn:microsoft.com/office/officeart/2005/8/layout/hProcess4"/>
    <dgm:cxn modelId="{40CD9DB4-BA93-4EBF-A5EB-EC3318EEDDB8}" type="presOf" srcId="{57BAD586-3308-40E9-AA4C-32564E90F666}" destId="{1852C935-2EE0-4774-AB92-43163FF86042}" srcOrd="1" destOrd="1" presId="urn:microsoft.com/office/officeart/2005/8/layout/hProcess4"/>
    <dgm:cxn modelId="{74C3CE05-1E5B-44D2-8CF6-DA5EB1805A28}" srcId="{170FE977-A2DC-4D98-A9C3-3598D99B14ED}" destId="{5B28A540-94CB-4568-8A08-C264D5D806C6}" srcOrd="1" destOrd="0" parTransId="{4A5345B6-A967-49F4-9430-BA41884099D9}" sibTransId="{386731F7-5327-4E99-9F80-23FD292A8FF5}"/>
    <dgm:cxn modelId="{9ADBEA2A-7989-4363-A18B-2BF83D90CC64}" srcId="{06FDBFC0-FBBF-4110-B53E-D09330F1632F}" destId="{A1D6934F-815E-4835-8A28-CE17466CD987}" srcOrd="2" destOrd="0" parTransId="{F25EB24D-D72C-46F3-BDDD-2A0B5606E67C}" sibTransId="{BFCC51B0-6E89-4C84-8320-071B36CC9BFE}"/>
    <dgm:cxn modelId="{512609A7-3AD9-402B-907F-49772FE95727}" type="presOf" srcId="{1E9DBABC-A932-418F-80F3-4322921FBA9E}" destId="{06BF2381-ABEC-4579-8556-721476D7DA40}" srcOrd="0" destOrd="1" presId="urn:microsoft.com/office/officeart/2005/8/layout/hProcess4"/>
    <dgm:cxn modelId="{B8A01476-6527-4B42-9337-54F8D609B6E1}" type="presOf" srcId="{16EF92AF-2FC4-454B-9CA4-D0703A8AACE8}" destId="{657A70E2-A792-4BC1-A2F2-F933D6139D4C}" srcOrd="0" destOrd="3" presId="urn:microsoft.com/office/officeart/2005/8/layout/hProcess4"/>
    <dgm:cxn modelId="{2B2F6C75-FAC7-46B4-B16F-943AC991BD3D}" type="presOf" srcId="{7455F2D4-4424-4174-A6E0-3AFB9C82C4A4}" destId="{979CBC51-217D-47E5-AAD8-7EC67EB804D2}" srcOrd="0" destOrd="0" presId="urn:microsoft.com/office/officeart/2005/8/layout/hProcess4"/>
    <dgm:cxn modelId="{5DA5E309-A275-4D12-9B9F-C3E5D638071F}" type="presOf" srcId="{C286B483-A86F-4A2D-BB7E-880A3F69E2ED}" destId="{1852C935-2EE0-4774-AB92-43163FF86042}" srcOrd="1" destOrd="3" presId="urn:microsoft.com/office/officeart/2005/8/layout/hProcess4"/>
    <dgm:cxn modelId="{E2B0F2ED-47E5-4197-9F3D-3D340A52A763}" type="presParOf" srcId="{6643B6F7-DB59-486A-BF39-9DA2D9986463}" destId="{F2E77742-7184-44C5-9424-7C0036A78771}" srcOrd="0" destOrd="0" presId="urn:microsoft.com/office/officeart/2005/8/layout/hProcess4"/>
    <dgm:cxn modelId="{30497C8E-4A6E-402F-90D4-65CD0C9816CF}" type="presParOf" srcId="{6643B6F7-DB59-486A-BF39-9DA2D9986463}" destId="{600656C0-CFB8-499C-8EEA-D9F92E22A260}" srcOrd="1" destOrd="0" presId="urn:microsoft.com/office/officeart/2005/8/layout/hProcess4"/>
    <dgm:cxn modelId="{956FF3EF-13E3-480F-9512-93926638B0F6}" type="presParOf" srcId="{6643B6F7-DB59-486A-BF39-9DA2D9986463}" destId="{610790D2-C677-4FB8-96A2-51E08B67BD62}" srcOrd="2" destOrd="0" presId="urn:microsoft.com/office/officeart/2005/8/layout/hProcess4"/>
    <dgm:cxn modelId="{E2295C54-062A-4154-8303-7AF3802F3672}" type="presParOf" srcId="{610790D2-C677-4FB8-96A2-51E08B67BD62}" destId="{DBF9EA06-D7CC-489D-8217-A8A7DAFB191C}" srcOrd="0" destOrd="0" presId="urn:microsoft.com/office/officeart/2005/8/layout/hProcess4"/>
    <dgm:cxn modelId="{895CF11C-59FB-47E3-B7CD-3182CE9ADC6D}" type="presParOf" srcId="{DBF9EA06-D7CC-489D-8217-A8A7DAFB191C}" destId="{DABFD901-BB98-4883-8B99-3BAC514DA284}" srcOrd="0" destOrd="0" presId="urn:microsoft.com/office/officeart/2005/8/layout/hProcess4"/>
    <dgm:cxn modelId="{85E22EC0-5625-4DA0-B0C4-014244860D5C}" type="presParOf" srcId="{DBF9EA06-D7CC-489D-8217-A8A7DAFB191C}" destId="{657A70E2-A792-4BC1-A2F2-F933D6139D4C}" srcOrd="1" destOrd="0" presId="urn:microsoft.com/office/officeart/2005/8/layout/hProcess4"/>
    <dgm:cxn modelId="{B349D06C-531D-447E-BD8A-637DB3CB1082}" type="presParOf" srcId="{DBF9EA06-D7CC-489D-8217-A8A7DAFB191C}" destId="{E5AF68F7-F008-4E7A-B612-D1C1D474391D}" srcOrd="2" destOrd="0" presId="urn:microsoft.com/office/officeart/2005/8/layout/hProcess4"/>
    <dgm:cxn modelId="{F51A2768-728F-4ADC-850F-7D776B0FE790}" type="presParOf" srcId="{DBF9EA06-D7CC-489D-8217-A8A7DAFB191C}" destId="{49D02219-9544-4B52-AB4F-FD6BF2E6E28F}" srcOrd="3" destOrd="0" presId="urn:microsoft.com/office/officeart/2005/8/layout/hProcess4"/>
    <dgm:cxn modelId="{6D276445-6549-4837-B9DD-C6C1B50780DE}" type="presParOf" srcId="{DBF9EA06-D7CC-489D-8217-A8A7DAFB191C}" destId="{84B94DA8-9242-43BA-9162-BA55FB3B4DCC}" srcOrd="4" destOrd="0" presId="urn:microsoft.com/office/officeart/2005/8/layout/hProcess4"/>
    <dgm:cxn modelId="{4A4AC4B7-02B6-44C7-B590-BA1FF2C6E99B}" type="presParOf" srcId="{610790D2-C677-4FB8-96A2-51E08B67BD62}" destId="{45CF0146-6F6E-41ED-9D09-519313D2478F}" srcOrd="1" destOrd="0" presId="urn:microsoft.com/office/officeart/2005/8/layout/hProcess4"/>
    <dgm:cxn modelId="{A239021D-6E99-4DE2-ABE4-31F7417C24D7}" type="presParOf" srcId="{610790D2-C677-4FB8-96A2-51E08B67BD62}" destId="{ABDCEFC7-0331-484C-815B-8ED50A94FACD}" srcOrd="2" destOrd="0" presId="urn:microsoft.com/office/officeart/2005/8/layout/hProcess4"/>
    <dgm:cxn modelId="{6ACD96D2-8C74-4D53-8ED1-7C0336C449FA}" type="presParOf" srcId="{ABDCEFC7-0331-484C-815B-8ED50A94FACD}" destId="{34A1F27B-0A8E-4B39-9EFF-5526BF6F0220}" srcOrd="0" destOrd="0" presId="urn:microsoft.com/office/officeart/2005/8/layout/hProcess4"/>
    <dgm:cxn modelId="{76DD9E00-9519-401B-95B4-4A549475DF88}" type="presParOf" srcId="{ABDCEFC7-0331-484C-815B-8ED50A94FACD}" destId="{06BF2381-ABEC-4579-8556-721476D7DA40}" srcOrd="1" destOrd="0" presId="urn:microsoft.com/office/officeart/2005/8/layout/hProcess4"/>
    <dgm:cxn modelId="{BAD2E621-BF32-46A7-9E61-D57BA156BEEE}" type="presParOf" srcId="{ABDCEFC7-0331-484C-815B-8ED50A94FACD}" destId="{8270A818-AAE1-4B6B-B298-005EDF7CC105}" srcOrd="2" destOrd="0" presId="urn:microsoft.com/office/officeart/2005/8/layout/hProcess4"/>
    <dgm:cxn modelId="{03B0DD52-82D8-49FE-B882-801610528006}" type="presParOf" srcId="{ABDCEFC7-0331-484C-815B-8ED50A94FACD}" destId="{D4728A31-9998-47A8-BE53-CAB987BBEFF9}" srcOrd="3" destOrd="0" presId="urn:microsoft.com/office/officeart/2005/8/layout/hProcess4"/>
    <dgm:cxn modelId="{1B9D5246-C5F7-488A-995F-B030BBC49D8E}" type="presParOf" srcId="{ABDCEFC7-0331-484C-815B-8ED50A94FACD}" destId="{687097F4-475E-4682-BE18-AFF987BE8FCB}" srcOrd="4" destOrd="0" presId="urn:microsoft.com/office/officeart/2005/8/layout/hProcess4"/>
    <dgm:cxn modelId="{146E97E8-F9D4-4E85-84BD-9076845056F3}" type="presParOf" srcId="{610790D2-C677-4FB8-96A2-51E08B67BD62}" destId="{AB67DCFC-3938-47D1-ADE5-CA5C9C9C9D28}" srcOrd="3" destOrd="0" presId="urn:microsoft.com/office/officeart/2005/8/layout/hProcess4"/>
    <dgm:cxn modelId="{E8259D46-E7EE-4AF6-9192-B18A241F1E88}" type="presParOf" srcId="{610790D2-C677-4FB8-96A2-51E08B67BD62}" destId="{C03662B9-2F30-4D2D-93AE-1029142A40B1}" srcOrd="4" destOrd="0" presId="urn:microsoft.com/office/officeart/2005/8/layout/hProcess4"/>
    <dgm:cxn modelId="{8816E164-0122-4D14-87A9-4D59FAE5BF83}" type="presParOf" srcId="{C03662B9-2F30-4D2D-93AE-1029142A40B1}" destId="{66883476-78A7-4EFD-8DB9-D2F70408CA53}" srcOrd="0" destOrd="0" presId="urn:microsoft.com/office/officeart/2005/8/layout/hProcess4"/>
    <dgm:cxn modelId="{CF1D2EF7-4463-4AF3-AB59-E7B8E998DEA7}" type="presParOf" srcId="{C03662B9-2F30-4D2D-93AE-1029142A40B1}" destId="{979CBC51-217D-47E5-AAD8-7EC67EB804D2}" srcOrd="1" destOrd="0" presId="urn:microsoft.com/office/officeart/2005/8/layout/hProcess4"/>
    <dgm:cxn modelId="{EE6CE031-82D4-4120-9E74-B94F938D7488}" type="presParOf" srcId="{C03662B9-2F30-4D2D-93AE-1029142A40B1}" destId="{E7FA11E2-2EB8-4708-9497-84EFDBB2C880}" srcOrd="2" destOrd="0" presId="urn:microsoft.com/office/officeart/2005/8/layout/hProcess4"/>
    <dgm:cxn modelId="{D2214156-0FFB-437D-8B09-7D5047CA6AF3}" type="presParOf" srcId="{C03662B9-2F30-4D2D-93AE-1029142A40B1}" destId="{10E60498-84FB-491A-BBC0-7FBEDAACD788}" srcOrd="3" destOrd="0" presId="urn:microsoft.com/office/officeart/2005/8/layout/hProcess4"/>
    <dgm:cxn modelId="{15C166FA-BA14-4DEA-9D53-33759671C1AF}" type="presParOf" srcId="{C03662B9-2F30-4D2D-93AE-1029142A40B1}" destId="{1F57B584-4A51-4812-B54C-F019B95F48D7}" srcOrd="4" destOrd="0" presId="urn:microsoft.com/office/officeart/2005/8/layout/hProcess4"/>
    <dgm:cxn modelId="{58944341-7F3F-490A-A140-821BECDACC46}" type="presParOf" srcId="{610790D2-C677-4FB8-96A2-51E08B67BD62}" destId="{919501EB-FAE5-4559-A654-C9E2E5933DF4}" srcOrd="5" destOrd="0" presId="urn:microsoft.com/office/officeart/2005/8/layout/hProcess4"/>
    <dgm:cxn modelId="{1AFE6232-CA3E-4A39-AD1A-A3401090F602}" type="presParOf" srcId="{610790D2-C677-4FB8-96A2-51E08B67BD62}" destId="{18E39906-53BD-41F2-BDBE-C41EFCAC4111}" srcOrd="6" destOrd="0" presId="urn:microsoft.com/office/officeart/2005/8/layout/hProcess4"/>
    <dgm:cxn modelId="{A3649681-C191-48C6-86B2-E29741084338}" type="presParOf" srcId="{18E39906-53BD-41F2-BDBE-C41EFCAC4111}" destId="{B5C7518F-DF7C-4721-A97B-B8E27BE60BBE}" srcOrd="0" destOrd="0" presId="urn:microsoft.com/office/officeart/2005/8/layout/hProcess4"/>
    <dgm:cxn modelId="{2DE1C69E-53B4-49C7-BDA1-F829052B49D6}" type="presParOf" srcId="{18E39906-53BD-41F2-BDBE-C41EFCAC4111}" destId="{61F2D842-48BF-4C42-AA17-072E3D50B258}" srcOrd="1" destOrd="0" presId="urn:microsoft.com/office/officeart/2005/8/layout/hProcess4"/>
    <dgm:cxn modelId="{2C8E9970-1030-47B6-8F88-430FE0E5AE96}" type="presParOf" srcId="{18E39906-53BD-41F2-BDBE-C41EFCAC4111}" destId="{1852C935-2EE0-4774-AB92-43163FF86042}" srcOrd="2" destOrd="0" presId="urn:microsoft.com/office/officeart/2005/8/layout/hProcess4"/>
    <dgm:cxn modelId="{38269C05-89B0-4D18-B363-CCC60CD849E3}" type="presParOf" srcId="{18E39906-53BD-41F2-BDBE-C41EFCAC4111}" destId="{FAA93BB5-A24A-4DB0-80B4-2529F719A913}" srcOrd="3" destOrd="0" presId="urn:microsoft.com/office/officeart/2005/8/layout/hProcess4"/>
    <dgm:cxn modelId="{8BAC4DCA-1B83-4115-AD07-D6DBFECE096E}" type="presParOf" srcId="{18E39906-53BD-41F2-BDBE-C41EFCAC4111}" destId="{2844C2BB-C749-4826-99BC-BA7B62E68AA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3188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05EF733-B7F9-4620-AA73-A453BE2D4F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7388"/>
            <a:ext cx="79470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3188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32A054-9A08-4B25-973E-33B66137A4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BACFB-9531-46FA-B309-7718B392D551}" type="slidenum">
              <a:rPr lang="en-GB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URC Research Data Working Group comprised: Repository Manager; University Records Manager; Director of Research and KT; a researcher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F8BA1-02EC-484E-A330-24EA07F936C2}" type="slidenum">
              <a:rPr lang="en-GB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F269D-8607-4CEA-A37E-DA4F81AE34BC}" type="slidenum">
              <a:rPr lang="en-GB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B6C9A-A2B6-4CE4-B033-6388E5B3AA0F}" type="slidenum">
              <a:rPr lang="en-GB" smtClean="0">
                <a:latin typeface="Times New Roman" pitchFamily="18" charset="0"/>
                <a:cs typeface="Arial" charset="0"/>
              </a:rPr>
              <a:pPr/>
              <a:t>19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24F42-8823-4711-B6B6-0E9EBBB6AD79}" type="slidenum">
              <a:rPr lang="en-GB" smtClean="0">
                <a:latin typeface="Times New Roman" pitchFamily="18" charset="0"/>
                <a:cs typeface="Arial" charset="0"/>
              </a:rPr>
              <a:pPr/>
              <a:t>20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A6C14-3C1A-4887-9B6F-38884CD377D9}" type="slidenum">
              <a:rPr lang="en-GB" smtClean="0">
                <a:latin typeface="Times New Roman" pitchFamily="18" charset="0"/>
                <a:cs typeface="Arial" charset="0"/>
              </a:rPr>
              <a:pPr/>
              <a:t>21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64329-FA0C-471C-B2A1-03CF2A4182BF}" type="slidenum">
              <a:rPr lang="en-GB" smtClean="0">
                <a:latin typeface="Times New Roman" pitchFamily="18" charset="0"/>
                <a:cs typeface="Arial" charset="0"/>
              </a:rPr>
              <a:pPr/>
              <a:t>22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6D6A0-1D9D-4399-953A-4D5179E75B29}" type="slidenum">
              <a:rPr lang="en-GB" smtClean="0">
                <a:latin typeface="Times New Roman" pitchFamily="18" charset="0"/>
                <a:cs typeface="Arial" charset="0"/>
              </a:rPr>
              <a:pPr/>
              <a:t>24</a:t>
            </a:fld>
            <a:endParaRPr lang="en-GB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BFBA-2C3C-4AFD-AA93-F8DB519DD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43772-92B4-4CC1-94FC-4F80CEA08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BEC2-7193-417A-846C-A172EE4C5C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9B61-07C1-4813-AEC3-7F1F8636B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8A36-87C3-4875-A033-B70BC6737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7DC3-C6A7-49E9-8A48-745B92DA3E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D14B-9C83-4C05-9487-15621B0BF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0627-E2B1-4FCA-B775-6231939E8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FAE6-F73C-43C8-9339-479236A32A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FD71-77CA-466A-90A8-93CD2D88CB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AF84-BFBF-411A-96BB-7151970D75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presentation backgro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5BE1526-8C0C-40E3-8171-8D9DD0090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ectar.northampton.ac.uk/2736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ctar.northampton.ac.uk/2736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cc.ac.uk/resources/policy-and-legal/institutional-data-policie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mponline.dcc.ac.u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c.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c.ac.uk/community/institutional-engagem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reservation.eprints.org/keep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rah.jones@glasgow.ac.uk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graduateboost.co.uk/grad-home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ampton.ac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-audit.eu/docs/DAF_Implementation_Guid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68313" y="1484313"/>
            <a:ext cx="8207375" cy="2089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sz="3200" smtClean="0"/>
              <a:t>Research Data Management at the University of Northampton:</a:t>
            </a:r>
            <a:br>
              <a:rPr lang="en-GB" sz="3200" smtClean="0"/>
            </a:br>
            <a:r>
              <a:rPr lang="en-GB" sz="3200" smtClean="0"/>
              <a:t>embedding work with DCC support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DCC roadshow, Loughborough</a:t>
            </a:r>
          </a:p>
          <a:p>
            <a:pPr eaLnBrk="1" hangingPunct="1"/>
            <a:r>
              <a:rPr lang="en-GB" smtClean="0"/>
              <a:t>7</a:t>
            </a:r>
            <a:r>
              <a:rPr lang="en-GB" baseline="30000" smtClean="0"/>
              <a:t>th</a:t>
            </a:r>
            <a:r>
              <a:rPr lang="en-GB" smtClean="0"/>
              <a:t> February 2012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Miggie Pickton &amp; Sarah Jones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Nine recommendations made, covering:</a:t>
            </a:r>
          </a:p>
          <a:p>
            <a:pPr lvl="1"/>
            <a:r>
              <a:rPr lang="en-GB" smtClean="0"/>
              <a:t>Reporting to senior research managers and leaders</a:t>
            </a:r>
          </a:p>
          <a:p>
            <a:pPr lvl="1"/>
            <a:r>
              <a:rPr lang="en-GB" smtClean="0"/>
              <a:t>Creation of research data policy (and procedure to support it)</a:t>
            </a:r>
          </a:p>
          <a:p>
            <a:pPr lvl="1"/>
            <a:r>
              <a:rPr lang="en-GB" smtClean="0"/>
              <a:t>Clarification of ownership of research data</a:t>
            </a:r>
          </a:p>
          <a:p>
            <a:pPr lvl="1"/>
            <a:r>
              <a:rPr lang="en-GB" smtClean="0"/>
              <a:t>Training and guidance (a role for Information Services)</a:t>
            </a:r>
          </a:p>
          <a:p>
            <a:pPr lvl="1"/>
            <a:r>
              <a:rPr lang="en-GB" smtClean="0"/>
              <a:t>Dissemination of findings</a:t>
            </a:r>
          </a:p>
          <a:p>
            <a:pPr lvl="1">
              <a:buFontTx/>
              <a:buNone/>
            </a:pPr>
            <a:endParaRPr lang="en-GB" smtClean="0"/>
          </a:p>
          <a:p>
            <a:pPr lvl="1"/>
            <a:endParaRPr lang="en-US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55875" y="5445125"/>
            <a:ext cx="6156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/>
              <a:t>(Full results and recommendations are described in the project report – see </a:t>
            </a:r>
            <a:r>
              <a:rPr lang="en-GB">
                <a:hlinkClick r:id="rId2"/>
              </a:rPr>
              <a:t>Alexogiannopoulos </a:t>
            </a:r>
            <a:r>
              <a:rPr lang="en-GB" i="1">
                <a:hlinkClick r:id="rId2"/>
              </a:rPr>
              <a:t>et al</a:t>
            </a:r>
            <a:r>
              <a:rPr lang="en-GB">
                <a:hlinkClick r:id="rId2"/>
              </a:rPr>
              <a:t>., 2010</a:t>
            </a:r>
            <a:r>
              <a:rPr lang="en-GB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From project to policy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October 2010 – </a:t>
            </a:r>
            <a:r>
              <a:rPr lang="en-GB" smtClean="0">
                <a:hlinkClick r:id="rId3"/>
              </a:rPr>
              <a:t>DAF project report </a:t>
            </a:r>
            <a:r>
              <a:rPr lang="en-GB" smtClean="0"/>
              <a:t>presented to University Research Committee (URC)</a:t>
            </a:r>
          </a:p>
          <a:p>
            <a:r>
              <a:rPr lang="en-GB" smtClean="0"/>
              <a:t>November 2010 - URC Research Data Working Group convened to discuss:</a:t>
            </a:r>
          </a:p>
          <a:p>
            <a:pPr lvl="1"/>
            <a:r>
              <a:rPr lang="en-GB" smtClean="0"/>
              <a:t>Scope of policy </a:t>
            </a:r>
          </a:p>
          <a:p>
            <a:pPr lvl="1"/>
            <a:r>
              <a:rPr lang="en-GB" smtClean="0"/>
              <a:t>Fit with research lifecycle</a:t>
            </a:r>
          </a:p>
          <a:p>
            <a:pPr lvl="1"/>
            <a:r>
              <a:rPr lang="en-GB" smtClean="0"/>
              <a:t>Procedure to support policy</a:t>
            </a:r>
          </a:p>
          <a:p>
            <a:pPr lvl="1"/>
            <a:r>
              <a:rPr lang="en-GB" smtClean="0"/>
              <a:t>Relationship with other university policies and practices (e.g. research ethics; academic misconduct)</a:t>
            </a:r>
          </a:p>
          <a:p>
            <a:r>
              <a:rPr lang="en-GB" smtClean="0"/>
              <a:t>November-December 2010 – policies from </a:t>
            </a:r>
            <a:r>
              <a:rPr lang="en-GB" smtClean="0">
                <a:hlinkClick r:id="rId4"/>
              </a:rPr>
              <a:t>other institutions</a:t>
            </a:r>
            <a:r>
              <a:rPr lang="en-GB" smtClean="0"/>
              <a:t> reviewed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From project to policy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January 2011 – discussions with the DCC re ‘generic’ version of </a:t>
            </a:r>
            <a:r>
              <a:rPr lang="en-GB" smtClean="0">
                <a:hlinkClick r:id="rId2"/>
              </a:rPr>
              <a:t>DMP Online</a:t>
            </a:r>
            <a:endParaRPr lang="en-GB" smtClean="0"/>
          </a:p>
          <a:p>
            <a:r>
              <a:rPr lang="en-GB" smtClean="0"/>
              <a:t>January 2010 – first RDM proposal presented to URC:</a:t>
            </a:r>
          </a:p>
          <a:p>
            <a:pPr lvl="1"/>
            <a:r>
              <a:rPr lang="en-GB" smtClean="0"/>
              <a:t>RCUK recommendations to be followed (RCUK, 2009)</a:t>
            </a:r>
          </a:p>
          <a:p>
            <a:pPr lvl="1"/>
            <a:r>
              <a:rPr lang="en-GB" smtClean="0"/>
              <a:t>Principal Investigator to complete a data management plan at the start of every project (DMP Online recommended for this purpose)</a:t>
            </a:r>
          </a:p>
          <a:p>
            <a:pPr lvl="1"/>
            <a:r>
              <a:rPr lang="en-GB" smtClean="0"/>
              <a:t>A central dedicated storage facility for research data to be provided</a:t>
            </a:r>
          </a:p>
          <a:p>
            <a:pPr lvl="1"/>
            <a:r>
              <a:rPr lang="en-GB" smtClean="0"/>
              <a:t>Support and training to be offered to researchers</a:t>
            </a:r>
          </a:p>
          <a:p>
            <a:r>
              <a:rPr lang="en-GB" smtClean="0"/>
              <a:t>Members of URC expressed concern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From project to policy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373562"/>
          </a:xfrm>
        </p:spPr>
        <p:txBody>
          <a:bodyPr/>
          <a:lstStyle/>
          <a:p>
            <a:r>
              <a:rPr lang="en-GB" smtClean="0"/>
              <a:t>URC concerns:</a:t>
            </a:r>
          </a:p>
          <a:p>
            <a:pPr lvl="1"/>
            <a:r>
              <a:rPr lang="en-GB" smtClean="0"/>
              <a:t>Duplication of effort - “we have to do this already ” ... for funders, professional bodies, etc.</a:t>
            </a:r>
          </a:p>
          <a:p>
            <a:pPr lvl="1"/>
            <a:r>
              <a:rPr lang="en-GB" smtClean="0"/>
              <a:t>Relevance or applicability to different disciplines</a:t>
            </a:r>
          </a:p>
          <a:p>
            <a:pPr lvl="1"/>
            <a:r>
              <a:rPr lang="en-GB" smtClean="0"/>
              <a:t>Reluctance to set disposal date (or even review date) – “I’d be very upset if my data were deleted” ...</a:t>
            </a:r>
          </a:p>
          <a:p>
            <a:pPr lvl="1"/>
            <a:r>
              <a:rPr lang="en-GB" smtClean="0"/>
              <a:t>Aversion to procedures being mandatory</a:t>
            </a:r>
          </a:p>
          <a:p>
            <a:pPr lvl="1"/>
            <a:r>
              <a:rPr lang="en-GB" smtClean="0"/>
              <a:t>Expense – who will pay for it?</a:t>
            </a:r>
          </a:p>
          <a:p>
            <a:r>
              <a:rPr lang="en-GB" smtClean="0"/>
              <a:t>So back to the drawing board...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From project to policy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73562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Revised proposal eventually approved by URC in June 2011:</a:t>
            </a:r>
          </a:p>
          <a:p>
            <a:r>
              <a:rPr lang="en-GB" smtClean="0"/>
              <a:t>Emphasis on encouragement rather than mandate</a:t>
            </a:r>
          </a:p>
          <a:p>
            <a:r>
              <a:rPr lang="en-GB" smtClean="0"/>
              <a:t>No longer expected for every research project</a:t>
            </a:r>
          </a:p>
          <a:p>
            <a:r>
              <a:rPr lang="en-GB" smtClean="0"/>
              <a:t>Simplified internal procedures</a:t>
            </a:r>
          </a:p>
          <a:p>
            <a:r>
              <a:rPr lang="en-GB" smtClean="0"/>
              <a:t>Default five year review period</a:t>
            </a:r>
          </a:p>
          <a:p>
            <a:r>
              <a:rPr lang="en-GB" smtClean="0"/>
              <a:t>Additional help offered for identifying external data archives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62000"/>
          </a:xfrm>
        </p:spPr>
        <p:txBody>
          <a:bodyPr/>
          <a:lstStyle/>
          <a:p>
            <a:r>
              <a:rPr lang="en-GB" smtClean="0"/>
              <a:t>Next steps: from policy to practice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As yet the policy has not had a major impact.  Before this will happen we need to:</a:t>
            </a:r>
          </a:p>
          <a:p>
            <a:pPr>
              <a:buFont typeface="Verdana" pitchFamily="34" charset="0"/>
              <a:buAutoNum type="arabicPeriod"/>
            </a:pPr>
            <a:r>
              <a:rPr lang="en-GB" smtClean="0"/>
              <a:t>Disseminate the new policy to all Schools and Divisions</a:t>
            </a:r>
          </a:p>
          <a:p>
            <a:pPr>
              <a:buFont typeface="Verdana" pitchFamily="34" charset="0"/>
              <a:buAutoNum type="arabicPeriod"/>
            </a:pPr>
            <a:r>
              <a:rPr lang="en-GB" smtClean="0"/>
              <a:t>Develop RDM training programme – paying particular attention to the needs of different disciplines</a:t>
            </a:r>
          </a:p>
          <a:p>
            <a:pPr>
              <a:buFont typeface="Verdana" pitchFamily="34" charset="0"/>
              <a:buAutoNum type="arabicPeriod"/>
            </a:pPr>
            <a:r>
              <a:rPr lang="en-GB" smtClean="0"/>
              <a:t>Fulfil our commitment to provide a dedicated research data storage facility</a:t>
            </a:r>
          </a:p>
          <a:p>
            <a:pPr>
              <a:buFont typeface="Verdana" pitchFamily="34" charset="0"/>
              <a:buAutoNum type="arabicPeriod" startAt="4"/>
            </a:pPr>
            <a:r>
              <a:rPr lang="en-GB" smtClean="0"/>
              <a:t>Promote the importance and value of effective data management and sharing</a:t>
            </a:r>
          </a:p>
          <a:p>
            <a:pPr>
              <a:buFont typeface="Verdana" pitchFamily="34" charset="0"/>
              <a:buAutoNum type="arabicPeriod" startAt="4"/>
            </a:pPr>
            <a:r>
              <a:rPr lang="en-GB" smtClean="0"/>
              <a:t>Seek ways to support the embedding of good data management practice in research workflows</a:t>
            </a:r>
          </a:p>
          <a:p>
            <a:pPr>
              <a:buFont typeface="Verdana" pitchFamily="34" charset="0"/>
              <a:buAutoNum type="arabicPeriod"/>
            </a:pP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116013" y="1989138"/>
            <a:ext cx="6840537" cy="2130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smtClean="0"/>
              <a:t>How can the DCC help to take this work further?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711200"/>
          </a:xfrm>
        </p:spPr>
        <p:txBody>
          <a:bodyPr anchor="t"/>
          <a:lstStyle/>
          <a:p>
            <a:r>
              <a:rPr lang="en-US" smtClean="0">
                <a:ea typeface="Verdana" pitchFamily="34" charset="0"/>
                <a:cs typeface="Verdana" pitchFamily="34" charset="0"/>
              </a:rPr>
              <a:t>What is the DCC?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893175" cy="4176713"/>
          </a:xfrm>
        </p:spPr>
        <p:txBody>
          <a:bodyPr/>
          <a:lstStyle/>
          <a:p>
            <a:pPr algn="ctr">
              <a:lnSpc>
                <a:spcPct val="75000"/>
              </a:lnSpc>
              <a:buFontTx/>
              <a:buNone/>
            </a:pPr>
            <a:r>
              <a:rPr lang="en-US" smtClean="0">
                <a:ea typeface="Verdana" pitchFamily="34" charset="0"/>
                <a:cs typeface="Verdana" pitchFamily="34" charset="0"/>
              </a:rPr>
              <a:t>… a centre to support HEIs with Research Data Management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mtClean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Develop tools</a:t>
            </a:r>
            <a:r>
              <a:rPr lang="en-US" smtClean="0">
                <a:ea typeface="Verdana" pitchFamily="34" charset="0"/>
                <a:cs typeface="Verdana" pitchFamily="34" charset="0"/>
              </a:rPr>
              <a:t>:  DAF, DRAMBORA, DMP Online, CARDIO</a:t>
            </a:r>
          </a:p>
          <a:p>
            <a:pPr lvl="1">
              <a:lnSpc>
                <a:spcPct val="75000"/>
              </a:lnSpc>
            </a:pPr>
            <a:endParaRPr lang="en-US" smtClean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Offer guidance</a:t>
            </a:r>
            <a:r>
              <a:rPr lang="en-US" smtClean="0">
                <a:ea typeface="Verdana" pitchFamily="34" charset="0"/>
                <a:cs typeface="Verdana" pitchFamily="34" charset="0"/>
              </a:rPr>
              <a:t>: helpdesk, briefing papers, how-to guides</a:t>
            </a:r>
          </a:p>
          <a:p>
            <a:pPr lvl="1">
              <a:lnSpc>
                <a:spcPct val="75000"/>
              </a:lnSpc>
            </a:pPr>
            <a:endParaRPr lang="en-US" smtClean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Run training &amp; events</a:t>
            </a:r>
            <a:r>
              <a:rPr lang="en-US" smtClean="0">
                <a:ea typeface="Verdana" pitchFamily="34" charset="0"/>
                <a:cs typeface="Verdana" pitchFamily="34" charset="0"/>
              </a:rPr>
              <a:t>: DC101, roadshow, RDMF, IDCC</a:t>
            </a:r>
          </a:p>
          <a:p>
            <a:pPr lvl="1">
              <a:lnSpc>
                <a:spcPct val="75000"/>
              </a:lnSpc>
            </a:pPr>
            <a:endParaRPr lang="en-US" smtClean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Support the JISC MRD programmes</a:t>
            </a:r>
            <a:r>
              <a:rPr lang="en-US" smtClean="0"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480175" y="6165850"/>
            <a:ext cx="2663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Calibri" pitchFamily="34" charset="0"/>
                <a:hlinkClick r:id="rId2"/>
              </a:rPr>
              <a:t>www.dcc.ac.uk</a:t>
            </a:r>
            <a:r>
              <a:rPr lang="en-US" sz="2400" dirty="0">
                <a:latin typeface="+mn-lt"/>
                <a:cs typeface="Calibri" pitchFamily="34" charset="0"/>
              </a:rPr>
              <a:t> </a:t>
            </a:r>
            <a:endParaRPr lang="en-GB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62000"/>
          </a:xfrm>
        </p:spPr>
        <p:txBody>
          <a:bodyPr/>
          <a:lstStyle/>
          <a:p>
            <a:r>
              <a:rPr lang="en-GB" smtClean="0"/>
              <a:t>How is the DCC helping institutions?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23850" y="2205038"/>
            <a:ext cx="8675688" cy="4281487"/>
          </a:xfrm>
        </p:spPr>
        <p:txBody>
          <a:bodyPr/>
          <a:lstStyle/>
          <a:p>
            <a:r>
              <a:rPr lang="en-GB" smtClean="0"/>
              <a:t>Working intensively with 18 HEIs to increase RDM capability</a:t>
            </a:r>
          </a:p>
          <a:p>
            <a:pPr lvl="1"/>
            <a:r>
              <a:rPr lang="en-GB" smtClean="0"/>
              <a:t>60 days of effort per HEI drawn from a mix of DCC staff</a:t>
            </a:r>
          </a:p>
          <a:p>
            <a:pPr lvl="1"/>
            <a:r>
              <a:rPr lang="en-GB" smtClean="0"/>
              <a:t>Deploy DCC &amp; external tools, approaches &amp; best practice</a:t>
            </a:r>
          </a:p>
          <a:p>
            <a:pPr lvl="1">
              <a:buFontTx/>
              <a:buNone/>
            </a:pPr>
            <a:endParaRPr lang="en-GB" sz="1200" smtClean="0"/>
          </a:p>
          <a:p>
            <a:r>
              <a:rPr lang="en-GB" smtClean="0"/>
              <a:t>Support varies based on what each institution wants/needs</a:t>
            </a:r>
          </a:p>
          <a:p>
            <a:endParaRPr lang="en-GB" sz="1200" smtClean="0"/>
          </a:p>
          <a:p>
            <a:r>
              <a:rPr lang="en-GB" smtClean="0"/>
              <a:t>Lessons &amp; examples will be shared with the community</a:t>
            </a:r>
          </a:p>
          <a:p>
            <a:endParaRPr lang="en-GB" smtClean="0"/>
          </a:p>
          <a:p>
            <a:pPr>
              <a:buFontTx/>
              <a:buNone/>
            </a:pPr>
            <a:r>
              <a:rPr lang="en-GB" smtClean="0">
                <a:hlinkClick r:id="rId3"/>
              </a:rPr>
              <a:t>http://www.dcc.ac.uk/community/institutional-engagements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413"/>
            <a:ext cx="9144000" cy="711200"/>
          </a:xfrm>
        </p:spPr>
        <p:txBody>
          <a:bodyPr anchor="t"/>
          <a:lstStyle/>
          <a:p>
            <a:r>
              <a:rPr lang="en-GB" smtClean="0"/>
              <a:t>What can the DCC offer?</a:t>
            </a:r>
            <a:endParaRPr lang="en-US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ounded Rectangle 3"/>
          <p:cNvSpPr>
            <a:spLocks noChangeArrowheads="1"/>
          </p:cNvSpPr>
          <p:nvPr/>
        </p:nvSpPr>
        <p:spPr bwMode="auto">
          <a:xfrm>
            <a:off x="5508625" y="4941888"/>
            <a:ext cx="1800225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RDM policy development</a:t>
            </a:r>
          </a:p>
        </p:txBody>
      </p:sp>
      <p:sp>
        <p:nvSpPr>
          <p:cNvPr id="6148" name="Rounded Rectangle 4"/>
          <p:cNvSpPr>
            <a:spLocks noChangeArrowheads="1"/>
          </p:cNvSpPr>
          <p:nvPr/>
        </p:nvSpPr>
        <p:spPr bwMode="auto">
          <a:xfrm>
            <a:off x="3779838" y="5805488"/>
            <a:ext cx="2449512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Customised Data Management Plans</a:t>
            </a:r>
            <a:endParaRPr lang="en-GB" dirty="0">
              <a:latin typeface="+mn-lt"/>
              <a:cs typeface="Calibri" pitchFamily="34" charset="0"/>
            </a:endParaRPr>
          </a:p>
        </p:txBody>
      </p:sp>
      <p:sp>
        <p:nvSpPr>
          <p:cNvPr id="6149" name="Rounded Rectangle 5"/>
          <p:cNvSpPr>
            <a:spLocks noChangeArrowheads="1"/>
          </p:cNvSpPr>
          <p:nvPr/>
        </p:nvSpPr>
        <p:spPr bwMode="auto">
          <a:xfrm>
            <a:off x="539750" y="3644900"/>
            <a:ext cx="2232025" cy="7207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DAF &amp; CARDIO assessments</a:t>
            </a:r>
          </a:p>
        </p:txBody>
      </p:sp>
      <p:sp>
        <p:nvSpPr>
          <p:cNvPr id="6150" name="Rounded Rectangle 6"/>
          <p:cNvSpPr>
            <a:spLocks noChangeArrowheads="1"/>
          </p:cNvSpPr>
          <p:nvPr/>
        </p:nvSpPr>
        <p:spPr bwMode="auto">
          <a:xfrm>
            <a:off x="5940425" y="3933825"/>
            <a:ext cx="1728788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Guidance and training</a:t>
            </a:r>
          </a:p>
        </p:txBody>
      </p:sp>
      <p:sp>
        <p:nvSpPr>
          <p:cNvPr id="6151" name="Rounded Rectangle 7"/>
          <p:cNvSpPr>
            <a:spLocks noChangeArrowheads="1"/>
          </p:cNvSpPr>
          <p:nvPr/>
        </p:nvSpPr>
        <p:spPr bwMode="auto">
          <a:xfrm>
            <a:off x="1763713" y="2708275"/>
            <a:ext cx="1800225" cy="6492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Workflow assessment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563938" y="3429000"/>
            <a:ext cx="1655762" cy="1512888"/>
          </a:xfrm>
          <a:prstGeom prst="ellipse">
            <a:avLst/>
          </a:prstGeom>
          <a:solidFill>
            <a:srgbClr val="3399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8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2000" dirty="0">
                <a:latin typeface="+mn-lt"/>
                <a:cs typeface="Calibri" pitchFamily="34" charset="0"/>
              </a:rPr>
              <a:t>DCC </a:t>
            </a:r>
            <a:r>
              <a:rPr lang="en-GB" sz="2000" dirty="0">
                <a:latin typeface="+mn-lt"/>
                <a:cs typeface="Calibri" pitchFamily="34" charset="0"/>
              </a:rPr>
              <a:t>support team</a:t>
            </a:r>
          </a:p>
        </p:txBody>
      </p:sp>
      <p:sp>
        <p:nvSpPr>
          <p:cNvPr id="6153" name="Rounded Rectangle 9"/>
          <p:cNvSpPr>
            <a:spLocks noChangeArrowheads="1"/>
          </p:cNvSpPr>
          <p:nvPr/>
        </p:nvSpPr>
        <p:spPr bwMode="auto">
          <a:xfrm>
            <a:off x="611188" y="5084763"/>
            <a:ext cx="2665412" cy="6492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Advocacy with senior </a:t>
            </a:r>
            <a:r>
              <a:rPr lang="en-GB" dirty="0">
                <a:latin typeface="+mn-lt"/>
                <a:cs typeface="Calibri" pitchFamily="34" charset="0"/>
              </a:rPr>
              <a:t>management</a:t>
            </a:r>
            <a:endParaRPr lang="en-GB" dirty="0">
              <a:latin typeface="+mn-lt"/>
              <a:cs typeface="Calibri" pitchFamily="34" charset="0"/>
            </a:endParaRPr>
          </a:p>
        </p:txBody>
      </p:sp>
      <p:sp>
        <p:nvSpPr>
          <p:cNvPr id="6154" name="Rounded Rectangle 10"/>
          <p:cNvSpPr>
            <a:spLocks noChangeArrowheads="1"/>
          </p:cNvSpPr>
          <p:nvPr/>
        </p:nvSpPr>
        <p:spPr bwMode="auto">
          <a:xfrm>
            <a:off x="3924300" y="2133600"/>
            <a:ext cx="2374900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Institutional </a:t>
            </a:r>
          </a:p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data catalogues</a:t>
            </a:r>
            <a:endParaRPr lang="en-GB" dirty="0">
              <a:latin typeface="+mn-lt"/>
              <a:cs typeface="Calibri" pitchFamily="34" charset="0"/>
            </a:endParaRPr>
          </a:p>
        </p:txBody>
      </p:sp>
      <p:cxnSp>
        <p:nvCxnSpPr>
          <p:cNvPr id="36874" name="Straight Connector 12"/>
          <p:cNvCxnSpPr>
            <a:cxnSpLocks noChangeShapeType="1"/>
          </p:cNvCxnSpPr>
          <p:nvPr/>
        </p:nvCxnSpPr>
        <p:spPr bwMode="auto">
          <a:xfrm>
            <a:off x="3563938" y="3357563"/>
            <a:ext cx="215900" cy="28733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75" name="Straight Connector 13"/>
          <p:cNvCxnSpPr>
            <a:cxnSpLocks noChangeShapeType="1"/>
          </p:cNvCxnSpPr>
          <p:nvPr/>
        </p:nvCxnSpPr>
        <p:spPr bwMode="auto">
          <a:xfrm flipV="1">
            <a:off x="3203575" y="4652963"/>
            <a:ext cx="458788" cy="360362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76" name="Straight Connector 14"/>
          <p:cNvCxnSpPr>
            <a:cxnSpLocks noChangeShapeType="1"/>
          </p:cNvCxnSpPr>
          <p:nvPr/>
        </p:nvCxnSpPr>
        <p:spPr bwMode="auto">
          <a:xfrm>
            <a:off x="2843213" y="4076700"/>
            <a:ext cx="649287" cy="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77" name="Straight Connector 15"/>
          <p:cNvCxnSpPr>
            <a:cxnSpLocks noChangeShapeType="1"/>
          </p:cNvCxnSpPr>
          <p:nvPr/>
        </p:nvCxnSpPr>
        <p:spPr bwMode="auto">
          <a:xfrm flipH="1">
            <a:off x="4643438" y="2852738"/>
            <a:ext cx="73025" cy="576262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78" name="Straight Connector 16"/>
          <p:cNvCxnSpPr>
            <a:cxnSpLocks noChangeShapeType="1"/>
          </p:cNvCxnSpPr>
          <p:nvPr/>
        </p:nvCxnSpPr>
        <p:spPr bwMode="auto">
          <a:xfrm flipV="1">
            <a:off x="5219700" y="4221163"/>
            <a:ext cx="647700" cy="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79" name="Straight Connector 24"/>
          <p:cNvCxnSpPr>
            <a:cxnSpLocks noChangeShapeType="1"/>
          </p:cNvCxnSpPr>
          <p:nvPr/>
        </p:nvCxnSpPr>
        <p:spPr bwMode="auto">
          <a:xfrm flipH="1" flipV="1">
            <a:off x="4500563" y="4941888"/>
            <a:ext cx="142875" cy="7905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880" name="Straight Connector 26"/>
          <p:cNvCxnSpPr>
            <a:cxnSpLocks noChangeShapeType="1"/>
          </p:cNvCxnSpPr>
          <p:nvPr/>
        </p:nvCxnSpPr>
        <p:spPr bwMode="auto">
          <a:xfrm flipH="1" flipV="1">
            <a:off x="5076825" y="4724400"/>
            <a:ext cx="358775" cy="21748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0" y="2349500"/>
            <a:ext cx="9144000" cy="4000500"/>
            <a:chOff x="0" y="2348880"/>
            <a:chExt cx="9144000" cy="4000510"/>
          </a:xfrm>
        </p:grpSpPr>
        <p:sp>
          <p:nvSpPr>
            <p:cNvPr id="35" name="TextBox 34"/>
            <p:cNvSpPr txBox="1"/>
            <p:nvPr/>
          </p:nvSpPr>
          <p:spPr>
            <a:xfrm>
              <a:off x="0" y="2348880"/>
              <a:ext cx="1476375" cy="7080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288456"/>
                  </a:solidFill>
                  <a:latin typeface="+mn-lt"/>
                  <a:cs typeface="+mn-cs"/>
                </a:rPr>
                <a:t>Assess Needs</a:t>
              </a:r>
              <a:endParaRPr lang="en-GB" sz="2000" b="1" dirty="0">
                <a:solidFill>
                  <a:srgbClr val="288456"/>
                </a:solidFill>
                <a:latin typeface="+mn-lt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7088" y="5949339"/>
              <a:ext cx="2736850" cy="4000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288456"/>
                  </a:solidFill>
                  <a:latin typeface="+mn-lt"/>
                  <a:cs typeface="+mn-cs"/>
                </a:rPr>
                <a:t>Make the case</a:t>
              </a:r>
              <a:endParaRPr lang="en-GB" sz="2000" b="1" dirty="0">
                <a:solidFill>
                  <a:srgbClr val="288456"/>
                </a:solidFill>
                <a:latin typeface="+mn-lt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650" y="3501408"/>
              <a:ext cx="1403350" cy="13223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288456"/>
                  </a:solidFill>
                  <a:latin typeface="+mn-lt"/>
                  <a:cs typeface="+mn-cs"/>
                </a:rPr>
                <a:t>Develop support and services</a:t>
              </a:r>
              <a:endParaRPr lang="en-GB" sz="2000" b="1" dirty="0">
                <a:solidFill>
                  <a:srgbClr val="288456"/>
                </a:solidFill>
                <a:latin typeface="+mn-lt"/>
                <a:cs typeface="+mn-cs"/>
              </a:endParaRPr>
            </a:p>
          </p:txBody>
        </p:sp>
        <p:sp>
          <p:nvSpPr>
            <p:cNvPr id="41" name="Right Brace 40"/>
            <p:cNvSpPr/>
            <p:nvPr/>
          </p:nvSpPr>
          <p:spPr>
            <a:xfrm>
              <a:off x="7451725" y="2564781"/>
              <a:ext cx="576263" cy="3529022"/>
            </a:xfrm>
            <a:prstGeom prst="rightBrace">
              <a:avLst>
                <a:gd name="adj1" fmla="val 55575"/>
                <a:gd name="adj2" fmla="val 50000"/>
              </a:avLst>
            </a:prstGeom>
            <a:noFill/>
            <a:ln w="28575">
              <a:solidFill>
                <a:srgbClr val="2884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Right Brace 41"/>
            <p:cNvSpPr/>
            <p:nvPr/>
          </p:nvSpPr>
          <p:spPr>
            <a:xfrm rot="13688245">
              <a:off x="1114425" y="2748932"/>
              <a:ext cx="320676" cy="911225"/>
            </a:xfrm>
            <a:prstGeom prst="rightBrace">
              <a:avLst>
                <a:gd name="adj1" fmla="val 55575"/>
                <a:gd name="adj2" fmla="val 50000"/>
              </a:avLst>
            </a:prstGeom>
            <a:noFill/>
            <a:ln w="28575">
              <a:solidFill>
                <a:srgbClr val="2884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56" name="Rounded Rectangle 6"/>
          <p:cNvSpPr>
            <a:spLocks noChangeArrowheads="1"/>
          </p:cNvSpPr>
          <p:nvPr/>
        </p:nvSpPr>
        <p:spPr bwMode="auto">
          <a:xfrm>
            <a:off x="5724525" y="2997200"/>
            <a:ext cx="1439863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dirty="0">
                <a:latin typeface="+mn-lt"/>
                <a:cs typeface="Calibri" pitchFamily="34" charset="0"/>
              </a:rPr>
              <a:t>Pilot RDM tools</a:t>
            </a:r>
            <a:endParaRPr lang="en-GB" dirty="0">
              <a:latin typeface="+mn-lt"/>
              <a:cs typeface="Calibri" pitchFamily="34" charset="0"/>
            </a:endParaRPr>
          </a:p>
        </p:txBody>
      </p:sp>
      <p:cxnSp>
        <p:nvCxnSpPr>
          <p:cNvPr id="36883" name="Straight Connector 16"/>
          <p:cNvCxnSpPr>
            <a:cxnSpLocks noChangeShapeType="1"/>
          </p:cNvCxnSpPr>
          <p:nvPr/>
        </p:nvCxnSpPr>
        <p:spPr bwMode="auto">
          <a:xfrm flipV="1">
            <a:off x="5148263" y="3429000"/>
            <a:ext cx="503237" cy="360363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 -  research at The University of Northampton</a:t>
            </a:r>
          </a:p>
          <a:p>
            <a:pPr eaLnBrk="1" hangingPunct="1"/>
            <a:r>
              <a:rPr lang="en-US" smtClean="0"/>
              <a:t>Why conduct a research data project?</a:t>
            </a:r>
          </a:p>
          <a:p>
            <a:pPr eaLnBrk="1" hangingPunct="1"/>
            <a:r>
              <a:rPr lang="en-US" smtClean="0"/>
              <a:t>DAF at Northampton – 4 steps</a:t>
            </a:r>
          </a:p>
          <a:p>
            <a:pPr eaLnBrk="1" hangingPunct="1"/>
            <a:r>
              <a:rPr lang="en-US" smtClean="0"/>
              <a:t>Findings and recommendations</a:t>
            </a:r>
          </a:p>
          <a:p>
            <a:pPr eaLnBrk="1" hangingPunct="1"/>
            <a:r>
              <a:rPr lang="en-US" smtClean="0"/>
              <a:t>From project to policy</a:t>
            </a:r>
          </a:p>
          <a:p>
            <a:pPr eaLnBrk="1" hangingPunct="1"/>
            <a:r>
              <a:rPr lang="en-US" smtClean="0"/>
              <a:t>From policy to practice</a:t>
            </a:r>
          </a:p>
          <a:p>
            <a:pPr eaLnBrk="1" hangingPunct="1"/>
            <a:r>
              <a:rPr lang="en-US" smtClean="0"/>
              <a:t>How the DCC will help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62000"/>
          </a:xfrm>
        </p:spPr>
        <p:txBody>
          <a:bodyPr/>
          <a:lstStyle/>
          <a:p>
            <a:r>
              <a:rPr lang="en-GB" smtClean="0"/>
              <a:t>What is planned at Northampton?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sz="2400" b="1" dirty="0" smtClean="0"/>
              <a:t>Move from policy to practice</a:t>
            </a:r>
          </a:p>
          <a:p>
            <a:pPr algn="ctr">
              <a:buFontTx/>
              <a:buNone/>
              <a:defRPr/>
            </a:pPr>
            <a:endParaRPr lang="en-GB" sz="800" b="1" dirty="0" smtClean="0"/>
          </a:p>
          <a:p>
            <a:pPr>
              <a:spcBef>
                <a:spcPts val="1800"/>
              </a:spcBef>
              <a:buFont typeface="Verdana" pitchFamily="34" charset="0"/>
              <a:buAutoNum type="arabicPeriod"/>
              <a:defRPr/>
            </a:pPr>
            <a:r>
              <a:rPr lang="en-GB" dirty="0" smtClean="0"/>
              <a:t>Communicate the research data management policy</a:t>
            </a:r>
          </a:p>
          <a:p>
            <a:pPr>
              <a:spcBef>
                <a:spcPts val="1800"/>
              </a:spcBef>
              <a:buFont typeface="Verdana" pitchFamily="34" charset="0"/>
              <a:buAutoNum type="arabicPeriod"/>
              <a:defRPr/>
            </a:pPr>
            <a:r>
              <a:rPr lang="en-GB" dirty="0" smtClean="0"/>
              <a:t>Provide a dedicated research data storage facility</a:t>
            </a:r>
          </a:p>
          <a:p>
            <a:pPr>
              <a:spcBef>
                <a:spcPts val="1800"/>
              </a:spcBef>
              <a:buFont typeface="Verdana" pitchFamily="34" charset="0"/>
              <a:buAutoNum type="arabicPeriod"/>
              <a:defRPr/>
            </a:pPr>
            <a:r>
              <a:rPr lang="en-GB" dirty="0" smtClean="0"/>
              <a:t>Develop research data management training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GB" dirty="0" smtClean="0"/>
              <a:t>	– paying particular attention to disciplinary needs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4"/>
              <a:defRPr/>
            </a:pPr>
            <a:r>
              <a:rPr lang="en-GB" dirty="0" smtClean="0"/>
              <a:t>Roll out good practice through advocates</a:t>
            </a:r>
          </a:p>
          <a:p>
            <a:pPr>
              <a:buFont typeface="Verdana" pitchFamily="34" charset="0"/>
              <a:buAutoNum type="arabicPeriod" startAt="4"/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762000"/>
          </a:xfrm>
        </p:spPr>
        <p:txBody>
          <a:bodyPr/>
          <a:lstStyle/>
          <a:p>
            <a:r>
              <a:rPr lang="en-GB" smtClean="0"/>
              <a:t>A staged approach 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281487"/>
          </a:xfrm>
        </p:spPr>
        <p:txBody>
          <a:bodyPr/>
          <a:lstStyle/>
          <a:p>
            <a:pPr>
              <a:spcBef>
                <a:spcPts val="1800"/>
              </a:spcBef>
              <a:buFontTx/>
              <a:buNone/>
            </a:pPr>
            <a:r>
              <a:rPr lang="en-GB" smtClean="0"/>
              <a:t>We aim to run 6 exemplars that represent most contexts:</a:t>
            </a:r>
          </a:p>
          <a:p>
            <a:pPr>
              <a:spcBef>
                <a:spcPts val="1800"/>
              </a:spcBef>
            </a:pPr>
            <a:r>
              <a:rPr lang="en-GB" smtClean="0"/>
              <a:t>One from each School, and one cross-school</a:t>
            </a:r>
          </a:p>
          <a:p>
            <a:pPr>
              <a:spcBef>
                <a:spcPts val="1800"/>
              </a:spcBef>
            </a:pPr>
            <a:r>
              <a:rPr lang="en-GB" smtClean="0"/>
              <a:t>Mix of funded and unfunded research</a:t>
            </a:r>
          </a:p>
          <a:p>
            <a:pPr>
              <a:spcBef>
                <a:spcPts val="1800"/>
              </a:spcBef>
            </a:pPr>
            <a:r>
              <a:rPr lang="en-GB" smtClean="0"/>
              <a:t>Early career and established researchers</a:t>
            </a:r>
          </a:p>
          <a:p>
            <a:pPr>
              <a:spcBef>
                <a:spcPts val="1800"/>
              </a:spcBef>
            </a:pPr>
            <a:r>
              <a:rPr lang="en-GB" smtClean="0"/>
              <a:t>Lone academics and large collaborations</a:t>
            </a:r>
          </a:p>
          <a:p>
            <a:pPr>
              <a:spcBef>
                <a:spcPts val="1800"/>
              </a:spcBef>
            </a:pPr>
            <a:r>
              <a:rPr lang="en-GB" smtClean="0"/>
              <a:t>Different types of data (scale, complexity, openness)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762000"/>
          </a:xfrm>
        </p:spPr>
        <p:txBody>
          <a:bodyPr/>
          <a:lstStyle/>
          <a:p>
            <a:r>
              <a:rPr lang="en-GB" smtClean="0"/>
              <a:t>The exemplars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50825" y="1773238"/>
            <a:ext cx="8893175" cy="4497387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r>
              <a:rPr lang="en-GB" smtClean="0"/>
              <a:t>Researchers invited to participate by Executive Dean for Research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mtClean="0"/>
              <a:t>We’re proposing to buy out some researchers’ time as an incentive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800" smtClean="0"/>
          </a:p>
          <a:p>
            <a:pPr>
              <a:spcBef>
                <a:spcPts val="600"/>
              </a:spcBef>
              <a:buFontTx/>
              <a:buNone/>
            </a:pPr>
            <a:r>
              <a:rPr lang="en-GB" smtClean="0"/>
              <a:t>The exemplars will:</a:t>
            </a:r>
          </a:p>
          <a:p>
            <a:pPr>
              <a:spcBef>
                <a:spcPts val="600"/>
              </a:spcBef>
            </a:pPr>
            <a:r>
              <a:rPr lang="en-GB" smtClean="0"/>
              <a:t>Trial and feedback on RDM policy</a:t>
            </a:r>
          </a:p>
          <a:p>
            <a:pPr lvl="1">
              <a:spcBef>
                <a:spcPts val="600"/>
              </a:spcBef>
            </a:pPr>
            <a:r>
              <a:rPr lang="en-GB" smtClean="0"/>
              <a:t>Create a DMP</a:t>
            </a:r>
          </a:p>
          <a:p>
            <a:pPr lvl="1">
              <a:spcBef>
                <a:spcPts val="600"/>
              </a:spcBef>
            </a:pPr>
            <a:r>
              <a:rPr lang="en-GB" smtClean="0"/>
              <a:t>Deposit data </a:t>
            </a:r>
          </a:p>
          <a:p>
            <a:pPr>
              <a:spcBef>
                <a:spcPts val="600"/>
              </a:spcBef>
            </a:pPr>
            <a:r>
              <a:rPr lang="en-GB" smtClean="0"/>
              <a:t>Provide practical case studies for guidance and training</a:t>
            </a:r>
          </a:p>
          <a:p>
            <a:pPr>
              <a:spcBef>
                <a:spcPts val="600"/>
              </a:spcBef>
            </a:pPr>
            <a:r>
              <a:rPr lang="en-GB" smtClean="0"/>
              <a:t>Support the development and running of RDM workshop series</a:t>
            </a:r>
          </a:p>
          <a:p>
            <a:pPr>
              <a:spcBef>
                <a:spcPts val="600"/>
              </a:spcBef>
            </a:pPr>
            <a:r>
              <a:rPr lang="en-GB" smtClean="0"/>
              <a:t>Act as advocates of good practice to achieve snowball effect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116013" y="1989138"/>
            <a:ext cx="6840537" cy="2130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smtClean="0"/>
              <a:t>Watch this space...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179388" y="1196975"/>
            <a:ext cx="8229600" cy="762000"/>
          </a:xfrm>
        </p:spPr>
        <p:txBody>
          <a:bodyPr/>
          <a:lstStyle/>
          <a:p>
            <a:r>
              <a:rPr lang="en-GB" smtClean="0"/>
              <a:t>Thanks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539750" y="3789363"/>
            <a:ext cx="7561263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b="1" smtClean="0"/>
              <a:t>Acknowledgement</a:t>
            </a:r>
          </a:p>
          <a:p>
            <a:pPr algn="ctr" eaLnBrk="1" hangingPunct="1">
              <a:buFontTx/>
              <a:buNone/>
            </a:pPr>
            <a:r>
              <a:rPr lang="en-GB" smtClean="0"/>
              <a:t>The University of Northampton is grateful to JISC for funding the </a:t>
            </a:r>
            <a:r>
              <a:rPr lang="en-GB" smtClean="0">
                <a:hlinkClick r:id="rId3"/>
              </a:rPr>
              <a:t>KeepIt</a:t>
            </a:r>
            <a:r>
              <a:rPr lang="en-GB" smtClean="0"/>
              <a:t> project through which we were introduced to DAF and to the </a:t>
            </a:r>
            <a:r>
              <a:rPr lang="en-GB" smtClean="0">
                <a:hlinkClick r:id="rId4"/>
              </a:rPr>
              <a:t>Graduate Boost</a:t>
            </a:r>
            <a:r>
              <a:rPr lang="en-GB" smtClean="0"/>
              <a:t> programme for supplying the two project researchers, Sam McKenney and Edward Alexogiannopoulos, to run the DAF survey.</a:t>
            </a:r>
          </a:p>
          <a:p>
            <a:pPr algn="ctr" eaLnBrk="1" hangingPunct="1">
              <a:buFontTx/>
              <a:buNone/>
            </a:pPr>
            <a:endParaRPr lang="en-GB" smtClean="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4750" y="5949950"/>
            <a:ext cx="14922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47813" y="2420938"/>
            <a:ext cx="5472112" cy="93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en-GB" sz="2000" dirty="0">
                <a:latin typeface="+mn-lt"/>
                <a:cs typeface="+mn-cs"/>
                <a:hlinkClick r:id="rId6"/>
              </a:rPr>
              <a:t>miggie.pickton@northampton.ac.uk</a:t>
            </a:r>
          </a:p>
          <a:p>
            <a:pPr algn="ctr">
              <a:spcBef>
                <a:spcPts val="1800"/>
              </a:spcBef>
              <a:defRPr/>
            </a:pPr>
            <a:r>
              <a:rPr lang="en-GB" sz="2000" dirty="0">
                <a:latin typeface="+mn-lt"/>
                <a:cs typeface="+mn-cs"/>
                <a:hlinkClick r:id="rId6"/>
              </a:rPr>
              <a:t>sarah.jones@glasgow.ac.uk</a:t>
            </a:r>
            <a:r>
              <a:rPr lang="en-GB" sz="2000" dirty="0">
                <a:latin typeface="+mn-lt"/>
                <a:cs typeface="+mn-cs"/>
              </a:rPr>
              <a:t> </a:t>
            </a:r>
            <a:endParaRPr lang="en-GB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- research at UoN</a:t>
            </a:r>
            <a:endParaRPr lang="en-GB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About </a:t>
            </a:r>
            <a:r>
              <a:rPr lang="en-GB" smtClean="0">
                <a:hlinkClick r:id="rId2"/>
              </a:rPr>
              <a:t>The University of Northampton</a:t>
            </a:r>
            <a:r>
              <a:rPr lang="en-GB" smtClean="0"/>
              <a:t>:</a:t>
            </a:r>
          </a:p>
          <a:p>
            <a:pPr lvl="1" eaLnBrk="1" hangingPunct="1"/>
            <a:r>
              <a:rPr lang="en-GB" smtClean="0"/>
              <a:t>Achieved university status and research degree awarding powers in 2005</a:t>
            </a:r>
          </a:p>
          <a:p>
            <a:pPr lvl="1" eaLnBrk="1" hangingPunct="1"/>
            <a:r>
              <a:rPr lang="en-GB" smtClean="0"/>
              <a:t>Aiming to become “a leading regional, national and international centre for research and knowledge transfer” (from the university’s Strategic Vision, 2005)</a:t>
            </a:r>
          </a:p>
          <a:p>
            <a:pPr eaLnBrk="1" hangingPunct="1"/>
            <a:r>
              <a:rPr lang="en-GB" smtClean="0"/>
              <a:t>Increased focus on research and supporting the research community </a:t>
            </a:r>
          </a:p>
          <a:p>
            <a:pPr eaLnBrk="1" hangingPunct="1"/>
            <a:r>
              <a:rPr lang="en-GB" smtClean="0"/>
              <a:t>150+ research students, ??? research active staff – numbers are rising</a:t>
            </a:r>
          </a:p>
          <a:p>
            <a:pPr eaLnBrk="1" hangingPunct="1"/>
            <a:r>
              <a:rPr lang="en-GB" smtClean="0"/>
              <a:t>Like everyone else... thinking about the REF</a:t>
            </a:r>
          </a:p>
          <a:p>
            <a:pPr eaLnBrk="1" hangingPunct="1">
              <a:buFontTx/>
              <a:buNone/>
            </a:pPr>
            <a:endParaRPr lang="en-GB" sz="800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E11943-ABA6-4958-B7D0-8C44AE9A1CB9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conduct a research data project?</a:t>
            </a:r>
            <a:endParaRPr lang="en-GB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r>
              <a:rPr lang="en-GB" smtClean="0"/>
              <a:t>Little was known centrally about university researchers’ data storage requirements, or the research workflow that incorporates the creation and management of data</a:t>
            </a:r>
          </a:p>
          <a:p>
            <a:r>
              <a:rPr lang="en-GB" smtClean="0"/>
              <a:t>No university wide data storage policy or procedure existed</a:t>
            </a:r>
          </a:p>
          <a:p>
            <a:r>
              <a:rPr lang="en-GB" smtClean="0"/>
              <a:t>Research funders are beginning to demand that data as well as published research outputs are made openly available</a:t>
            </a:r>
          </a:p>
          <a:p>
            <a:r>
              <a:rPr lang="en-GB" smtClean="0"/>
              <a:t>In NECTAR (our institutional repository), we had available the infrastructure to store and preserve digital data</a:t>
            </a:r>
          </a:p>
          <a:p>
            <a:r>
              <a:rPr lang="en-GB" i="1" smtClean="0"/>
              <a:t>Reaching the researchers</a:t>
            </a:r>
            <a:r>
              <a:rPr lang="en-GB" smtClean="0"/>
              <a:t>… previous studies had noted that the process of undertaking a DAF project had been valuable in itself, even if the resulting inventory of data was only partial</a:t>
            </a:r>
          </a:p>
          <a:p>
            <a:pPr lvl="2"/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Data Project – four steps</a:t>
            </a:r>
            <a:endParaRPr lang="en-GB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DAF methodology comprises four steps: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“Stage 1 is for planning, defining the purpose and scope of the survey and conducting preliminary research.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Stage 2 is about identifying what data assets exist and classifying them to determine where to focus efforts for more in-depth analysis.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Stage 3 is where the information life cycle is considered to understand researchers’ workflows and identify weaknesses in data creation and </a:t>
            </a:r>
            <a:r>
              <a:rPr lang="en-GB" dirty="0" err="1" smtClean="0">
                <a:ea typeface="+mn-ea"/>
                <a:cs typeface="+mn-cs"/>
              </a:rPr>
              <a:t>curation</a:t>
            </a:r>
            <a:r>
              <a:rPr lang="en-GB" dirty="0" smtClean="0">
                <a:ea typeface="+mn-ea"/>
                <a:cs typeface="+mn-cs"/>
              </a:rPr>
              <a:t> practices.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Stage 4 pulls together the information collected and provides recommendations for improving data management.”</a:t>
            </a:r>
          </a:p>
          <a:p>
            <a:pPr marL="342900" lvl="1" indent="-342900" algn="r">
              <a:buFontTx/>
              <a:buNone/>
              <a:defRPr/>
            </a:pPr>
            <a:r>
              <a:rPr lang="en-GB" dirty="0" smtClean="0"/>
              <a:t>(</a:t>
            </a:r>
            <a:r>
              <a:rPr lang="en-GB" dirty="0" smtClean="0">
                <a:hlinkClick r:id="rId2"/>
              </a:rPr>
              <a:t>Digital </a:t>
            </a:r>
            <a:r>
              <a:rPr lang="en-GB" dirty="0" err="1" smtClean="0">
                <a:hlinkClick r:id="rId2"/>
              </a:rPr>
              <a:t>Curation</a:t>
            </a:r>
            <a:r>
              <a:rPr lang="en-GB" dirty="0" smtClean="0">
                <a:hlinkClick r:id="rId2"/>
              </a:rPr>
              <a:t> Centre, 2009</a:t>
            </a:r>
            <a:r>
              <a:rPr lang="en-GB" dirty="0" smtClean="0"/>
              <a:t>, p.5)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DAF at Northampton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r>
              <a:rPr lang="en-GB" sz="1800" smtClean="0"/>
              <a:t>Project team:</a:t>
            </a:r>
          </a:p>
          <a:p>
            <a:pPr lvl="1"/>
            <a:r>
              <a:rPr lang="en-GB" sz="1800" smtClean="0"/>
              <a:t>two project researchers (graduate interns) plus a Project Board comprising staff with expertise in repositories, records management and collection development</a:t>
            </a:r>
          </a:p>
          <a:p>
            <a:r>
              <a:rPr lang="en-GB" sz="1800" smtClean="0"/>
              <a:t>Ran from May to June 2010 (eight weeks)</a:t>
            </a:r>
          </a:p>
          <a:p>
            <a:r>
              <a:rPr lang="en-GB" sz="1800" smtClean="0"/>
              <a:t>Data collection, three stages:</a:t>
            </a:r>
          </a:p>
          <a:p>
            <a:pPr lvl="1"/>
            <a:r>
              <a:rPr lang="en-GB" sz="1800" smtClean="0"/>
              <a:t>Initial interviews with research leaders in each School; online survey of researchers; one-to-one interviews with researchers</a:t>
            </a:r>
          </a:p>
          <a:p>
            <a:r>
              <a:rPr lang="en-GB" sz="1800" smtClean="0"/>
              <a:t>Topics covered:</a:t>
            </a:r>
          </a:p>
          <a:p>
            <a:pPr lvl="1"/>
            <a:r>
              <a:rPr lang="en-GB" sz="1800" smtClean="0"/>
              <a:t>Types, sizes and formats of research data; data ownership; storage; security; sharing and access (short and long term); funders’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Selected findings (1)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80 researchers responded to the survey and 16 agreed to take part in the follow-up interviews; all Schools were represented</a:t>
            </a:r>
          </a:p>
          <a:p>
            <a:r>
              <a:rPr lang="en-GB" smtClean="0"/>
              <a:t>Some common behaviours identified e.g. overwhelming use of Microsoft software for creating documents and spreadsheets (.doc/.docx and .xls/.xslx files); .jpeg preferred for images</a:t>
            </a:r>
          </a:p>
          <a:p>
            <a:r>
              <a:rPr lang="en-GB" smtClean="0"/>
              <a:t>Greater variation in software and hence file types used for databases, audio and video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Selected findings (2)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099989"/>
          <a:ext cx="8229600" cy="348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23850" y="1700213"/>
            <a:ext cx="84963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  <a:cs typeface="+mn-cs"/>
              </a:rPr>
              <a:t>Data storage needs, behaviours and vulnerabilities vary through the research lifecycle: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288" y="5661025"/>
            <a:ext cx="8280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  <a:cs typeface="+mn-cs"/>
              </a:rPr>
              <a:t>A few researchers had previously lost data but most performed regular backups to avoid this.</a:t>
            </a: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Selected findings (3)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Researcher views on </a:t>
            </a:r>
            <a:r>
              <a:rPr lang="en-GB" b="1" smtClean="0"/>
              <a:t>open access to data</a:t>
            </a:r>
            <a:r>
              <a:rPr lang="en-GB" smtClean="0"/>
              <a:t>:</a:t>
            </a:r>
          </a:p>
          <a:p>
            <a:pPr lvl="1" eaLnBrk="1" hangingPunct="1"/>
            <a:r>
              <a:rPr lang="en-GB" smtClean="0"/>
              <a:t>56% of participants agreed that they would like a university repository to store their research data, but not necessarily to offer open access</a:t>
            </a:r>
          </a:p>
          <a:p>
            <a:pPr lvl="1" eaLnBrk="1" hangingPunct="1"/>
            <a:r>
              <a:rPr lang="en-GB" smtClean="0"/>
              <a:t>Responses varied by School (Business and Education most in favour, Health and Social Science most against)</a:t>
            </a:r>
          </a:p>
          <a:p>
            <a:pPr lvl="1" eaLnBrk="1" hangingPunct="1"/>
            <a:r>
              <a:rPr lang="en-GB" smtClean="0"/>
              <a:t>Examples were given of funders who expressly forbade  sharing of data</a:t>
            </a:r>
          </a:p>
          <a:p>
            <a:pPr lvl="1" eaLnBrk="1" hangingPunct="1"/>
            <a:r>
              <a:rPr lang="en-GB" smtClean="0"/>
              <a:t>Most researchers had not applied for funding from a body that required open access to research data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3578</TotalTime>
  <Words>1294</Words>
  <Application>Microsoft Office PowerPoint</Application>
  <PresentationFormat>On-screen Show (4:3)</PresentationFormat>
  <Paragraphs>179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Verdana</vt:lpstr>
      <vt:lpstr>Times New Roman</vt:lpstr>
      <vt:lpstr>Calibri</vt:lpstr>
      <vt:lpstr>Default Design</vt:lpstr>
      <vt:lpstr>Research Data Management at the University of Northampton: embedding work with DCC support</vt:lpstr>
      <vt:lpstr>Outline</vt:lpstr>
      <vt:lpstr>Introduction - research at UoN</vt:lpstr>
      <vt:lpstr>Why conduct a research data project?</vt:lpstr>
      <vt:lpstr>Research Data Project – four steps</vt:lpstr>
      <vt:lpstr>DAF at Northampton</vt:lpstr>
      <vt:lpstr>Selected findings (1)</vt:lpstr>
      <vt:lpstr>Selected findings (2)</vt:lpstr>
      <vt:lpstr>Selected findings (3)</vt:lpstr>
      <vt:lpstr>Recommendations</vt:lpstr>
      <vt:lpstr>From project to policy</vt:lpstr>
      <vt:lpstr>From project to policy</vt:lpstr>
      <vt:lpstr>From project to policy</vt:lpstr>
      <vt:lpstr>From project to policy</vt:lpstr>
      <vt:lpstr>Next steps: from policy to practice</vt:lpstr>
      <vt:lpstr>How can the DCC help to take this work further?</vt:lpstr>
      <vt:lpstr>What is the DCC?</vt:lpstr>
      <vt:lpstr>How is the DCC helping institutions?</vt:lpstr>
      <vt:lpstr>What can the DCC offer?</vt:lpstr>
      <vt:lpstr>What is planned at Northampton?</vt:lpstr>
      <vt:lpstr>A staged approach </vt:lpstr>
      <vt:lpstr>The exemplars</vt:lpstr>
      <vt:lpstr>Watch this space...</vt:lpstr>
      <vt:lpstr>Thanks</vt:lpstr>
    </vt:vector>
  </TitlesOfParts>
  <Company>Triad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PowerPoint Presentation Title Page</dc:title>
  <dc:creator>Drew Kimbell</dc:creator>
  <cp:lastModifiedBy>Sarah</cp:lastModifiedBy>
  <cp:revision>217</cp:revision>
  <dcterms:created xsi:type="dcterms:W3CDTF">2003-12-03T16:30:17Z</dcterms:created>
  <dcterms:modified xsi:type="dcterms:W3CDTF">2012-02-07T09:36:52Z</dcterms:modified>
</cp:coreProperties>
</file>